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CB3"/>
    <a:srgbClr val="3CBFAF"/>
    <a:srgbClr val="201652"/>
    <a:srgbClr val="C50D16"/>
    <a:srgbClr val="2D2B3C"/>
    <a:srgbClr val="DFDFDF"/>
    <a:srgbClr val="EFD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5A92-8638-523A-167A-6CAD7726C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F42DC-49D7-814B-3F35-6245B3C47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F078F-3A1A-E2DC-536A-08EC439B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4AA9A-1FFA-18A0-8BAB-C7B0B509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3FE62-31EC-452F-723F-EE868A97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8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F18E-24DC-E644-8956-69021B26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80918-D1A2-DF9D-BD0A-7E081FE0A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FDE37-A1E6-8D14-2920-816F7A6E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F4FE8-1D5B-34FD-6291-5B376B61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23ADB-C398-98F3-89FF-C891050B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6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7C853-A66B-AB71-0DBB-2F83CE0C1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09524-50A7-815C-9BF6-C726C1ACA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77829-32A4-44C3-281E-586B2D9B3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110C6-174A-256E-2DA7-DED22910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499A5-536B-7914-ED92-37181C41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EDD5-4F05-D02C-2237-184CB6DF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BBE91-32E0-D03D-976A-DEC0C99AB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4AEA5-288D-9567-02A9-F47D6253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B9B8F-03B1-057B-E838-D721FC891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E939B-9ED4-B537-95E6-23BF18A2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6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5775C-3A15-6485-0F34-EAFBD1DD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63AED-9C79-1873-CDE7-C130C63F1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DD733-4E7C-4146-10E0-6ADB02A1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6D8BE-4199-DA28-92CF-BECEBA40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B8FF3-D6BE-6250-E6CF-8C9E5CCC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73C6-CEB6-7502-8782-4360157D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A2EBA-2D7A-2028-A8B1-08E7E6BBF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F1E6A-AF37-31D6-BA30-55E466A93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4179F-CCCF-A803-C8CF-E09D9D09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29858-672A-CA2A-D25F-A19B71E4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631DC-9453-1114-539D-9F261E9C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1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8DC3-4ACD-AEF6-CEF7-2D7DECB2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A4E70-4F33-09D0-5A45-91EE04AD8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74C81-8011-7612-EC5B-93A4661C7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DFC08B-CDC3-39E7-F304-7A17C84B2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A8077-A767-17EB-0069-CD330D740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93013F-187E-FA17-5AD7-10A06B7C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ADDDC-6D54-9419-10DD-61FC57380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CB430-6B62-4AC5-30FB-34189BB7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9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BA7EB-763D-8505-9F42-AB1E2169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75F95C-F39C-696B-4C93-A47B5436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7A4AA1-81B9-A5E7-AA4E-B41B87BE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B6217-3CEE-DEE1-1564-BEDCBF093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0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CA7F82-E516-EE84-4110-CF71FCA7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21D9E4-C6F3-D7CE-9014-799AE449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06AB4-D1FE-46C2-C9F2-BDBE64C6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0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B7CA-3A6B-68A4-3182-A8303C65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D0601-6A56-F957-575A-493CB1E1B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D199D-D0FF-3C45-3FA2-2F8B2EF75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04E481-FCEC-C703-607A-449A9ACF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215AD-B36D-FB11-301F-722B6D805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9378B-EFBE-8A6A-B13E-D7D38980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9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9129-E713-C7D6-160E-45B4C444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AAA273-425F-0620-3153-EED9EA736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364C9-E150-EF3C-614E-8241ADE39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BEF09-11E5-CA34-3A05-0610AD4CB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B788E-7F1C-6657-387F-30274A34A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21CF4-DA4F-C19A-F44D-36FFEED3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2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C9C90-C626-4E5B-9F24-650B61602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426E1-9846-97ED-6599-CE5FD9DA0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CBF0D-3E86-5A38-2B5F-2E7E1BDC6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EE80-E8B1-49E7-8513-48035C19717D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5039A-B009-5920-AD1B-D82EB8AC9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0653A-7DBC-346F-6D5B-F7787E9D6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B59F-A66F-4DF0-A391-B862A5D8C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image" Target="../media/image4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image" Target="../media/image5.svg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image" Target="../media/image3.jp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64.xml"/><Relationship Id="rId18" Type="http://schemas.openxmlformats.org/officeDocument/2006/relationships/tags" Target="../tags/tag169.xml"/><Relationship Id="rId26" Type="http://schemas.openxmlformats.org/officeDocument/2006/relationships/tags" Target="../tags/tag177.xml"/><Relationship Id="rId39" Type="http://schemas.openxmlformats.org/officeDocument/2006/relationships/tags" Target="../tags/tag190.xml"/><Relationship Id="rId21" Type="http://schemas.openxmlformats.org/officeDocument/2006/relationships/tags" Target="../tags/tag172.xml"/><Relationship Id="rId34" Type="http://schemas.openxmlformats.org/officeDocument/2006/relationships/tags" Target="../tags/tag185.xml"/><Relationship Id="rId42" Type="http://schemas.openxmlformats.org/officeDocument/2006/relationships/tags" Target="../tags/tag193.xml"/><Relationship Id="rId47" Type="http://schemas.openxmlformats.org/officeDocument/2006/relationships/tags" Target="../tags/tag198.xml"/><Relationship Id="rId50" Type="http://schemas.openxmlformats.org/officeDocument/2006/relationships/tags" Target="../tags/tag201.xml"/><Relationship Id="rId55" Type="http://schemas.openxmlformats.org/officeDocument/2006/relationships/image" Target="../media/image5.svg"/><Relationship Id="rId7" Type="http://schemas.openxmlformats.org/officeDocument/2006/relationships/tags" Target="../tags/tag158.xml"/><Relationship Id="rId12" Type="http://schemas.openxmlformats.org/officeDocument/2006/relationships/tags" Target="../tags/tag163.xml"/><Relationship Id="rId17" Type="http://schemas.openxmlformats.org/officeDocument/2006/relationships/tags" Target="../tags/tag168.xml"/><Relationship Id="rId25" Type="http://schemas.openxmlformats.org/officeDocument/2006/relationships/tags" Target="../tags/tag176.xml"/><Relationship Id="rId33" Type="http://schemas.openxmlformats.org/officeDocument/2006/relationships/tags" Target="../tags/tag184.xml"/><Relationship Id="rId38" Type="http://schemas.openxmlformats.org/officeDocument/2006/relationships/tags" Target="../tags/tag189.xml"/><Relationship Id="rId46" Type="http://schemas.openxmlformats.org/officeDocument/2006/relationships/tags" Target="../tags/tag197.xml"/><Relationship Id="rId2" Type="http://schemas.openxmlformats.org/officeDocument/2006/relationships/tags" Target="../tags/tag153.xml"/><Relationship Id="rId16" Type="http://schemas.openxmlformats.org/officeDocument/2006/relationships/tags" Target="../tags/tag167.xml"/><Relationship Id="rId20" Type="http://schemas.openxmlformats.org/officeDocument/2006/relationships/tags" Target="../tags/tag171.xml"/><Relationship Id="rId29" Type="http://schemas.openxmlformats.org/officeDocument/2006/relationships/tags" Target="../tags/tag180.xml"/><Relationship Id="rId41" Type="http://schemas.openxmlformats.org/officeDocument/2006/relationships/tags" Target="../tags/tag192.xml"/><Relationship Id="rId54" Type="http://schemas.openxmlformats.org/officeDocument/2006/relationships/image" Target="../media/image4.png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11" Type="http://schemas.openxmlformats.org/officeDocument/2006/relationships/tags" Target="../tags/tag162.xml"/><Relationship Id="rId24" Type="http://schemas.openxmlformats.org/officeDocument/2006/relationships/tags" Target="../tags/tag175.xml"/><Relationship Id="rId32" Type="http://schemas.openxmlformats.org/officeDocument/2006/relationships/tags" Target="../tags/tag183.xml"/><Relationship Id="rId37" Type="http://schemas.openxmlformats.org/officeDocument/2006/relationships/tags" Target="../tags/tag188.xml"/><Relationship Id="rId40" Type="http://schemas.openxmlformats.org/officeDocument/2006/relationships/tags" Target="../tags/tag191.xml"/><Relationship Id="rId45" Type="http://schemas.openxmlformats.org/officeDocument/2006/relationships/tags" Target="../tags/tag196.xml"/><Relationship Id="rId53" Type="http://schemas.openxmlformats.org/officeDocument/2006/relationships/image" Target="../media/image3.jpg"/><Relationship Id="rId5" Type="http://schemas.openxmlformats.org/officeDocument/2006/relationships/tags" Target="../tags/tag156.xml"/><Relationship Id="rId15" Type="http://schemas.openxmlformats.org/officeDocument/2006/relationships/tags" Target="../tags/tag166.xml"/><Relationship Id="rId23" Type="http://schemas.openxmlformats.org/officeDocument/2006/relationships/tags" Target="../tags/tag174.xml"/><Relationship Id="rId28" Type="http://schemas.openxmlformats.org/officeDocument/2006/relationships/tags" Target="../tags/tag179.xml"/><Relationship Id="rId36" Type="http://schemas.openxmlformats.org/officeDocument/2006/relationships/tags" Target="../tags/tag187.xml"/><Relationship Id="rId49" Type="http://schemas.openxmlformats.org/officeDocument/2006/relationships/tags" Target="../tags/tag200.xml"/><Relationship Id="rId10" Type="http://schemas.openxmlformats.org/officeDocument/2006/relationships/tags" Target="../tags/tag161.xml"/><Relationship Id="rId19" Type="http://schemas.openxmlformats.org/officeDocument/2006/relationships/tags" Target="../tags/tag170.xml"/><Relationship Id="rId31" Type="http://schemas.openxmlformats.org/officeDocument/2006/relationships/tags" Target="../tags/tag182.xml"/><Relationship Id="rId44" Type="http://schemas.openxmlformats.org/officeDocument/2006/relationships/tags" Target="../tags/tag195.xml"/><Relationship Id="rId52" Type="http://schemas.openxmlformats.org/officeDocument/2006/relationships/slideLayout" Target="../slideLayouts/slideLayout7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tags" Target="../tags/tag165.xml"/><Relationship Id="rId22" Type="http://schemas.openxmlformats.org/officeDocument/2006/relationships/tags" Target="../tags/tag173.xml"/><Relationship Id="rId27" Type="http://schemas.openxmlformats.org/officeDocument/2006/relationships/tags" Target="../tags/tag178.xml"/><Relationship Id="rId30" Type="http://schemas.openxmlformats.org/officeDocument/2006/relationships/tags" Target="../tags/tag181.xml"/><Relationship Id="rId35" Type="http://schemas.openxmlformats.org/officeDocument/2006/relationships/tags" Target="../tags/tag186.xml"/><Relationship Id="rId43" Type="http://schemas.openxmlformats.org/officeDocument/2006/relationships/tags" Target="../tags/tag194.xml"/><Relationship Id="rId48" Type="http://schemas.openxmlformats.org/officeDocument/2006/relationships/tags" Target="../tags/tag199.xml"/><Relationship Id="rId56" Type="http://schemas.openxmlformats.org/officeDocument/2006/relationships/image" Target="../media/image6.png"/><Relationship Id="rId8" Type="http://schemas.openxmlformats.org/officeDocument/2006/relationships/tags" Target="../tags/tag159.xml"/><Relationship Id="rId51" Type="http://schemas.openxmlformats.org/officeDocument/2006/relationships/tags" Target="../tags/tag202.xml"/><Relationship Id="rId3" Type="http://schemas.openxmlformats.org/officeDocument/2006/relationships/tags" Target="../tags/tag1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raphic 257">
            <a:extLst>
              <a:ext uri="{FF2B5EF4-FFF2-40B4-BE49-F238E27FC236}">
                <a16:creationId xmlns:a16="http://schemas.microsoft.com/office/drawing/2014/main" id="{E7B16B2D-6C61-5FCE-A2FF-D5C0B6D311F6}"/>
              </a:ext>
            </a:extLst>
          </p:cNvPr>
          <p:cNvPicPr>
            <a:picLocks noChangeAspect="1"/>
          </p:cNvPicPr>
          <p:nvPr/>
        </p:nvPicPr>
        <p:blipFill>
          <a:blip r:embed="rId15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5"/>
              </a:ext>
            </a:extLst>
          </a:blip>
          <a:stretch>
            <a:fillRect/>
          </a:stretch>
        </p:blipFill>
        <p:spPr>
          <a:xfrm>
            <a:off x="72316" y="346243"/>
            <a:ext cx="1609157" cy="766864"/>
          </a:xfrm>
          <a:prstGeom prst="rect">
            <a:avLst/>
          </a:prstGeom>
        </p:spPr>
      </p:pic>
      <p:pic>
        <p:nvPicPr>
          <p:cNvPr id="232" name="Picture 231">
            <a:extLst>
              <a:ext uri="{FF2B5EF4-FFF2-40B4-BE49-F238E27FC236}">
                <a16:creationId xmlns:a16="http://schemas.microsoft.com/office/drawing/2014/main" id="{22E629FD-707F-9E49-05D9-20622A262BD6}"/>
              </a:ext>
            </a:extLst>
          </p:cNvPr>
          <p:cNvPicPr>
            <a:picLocks noChangeAspect="1"/>
          </p:cNvPicPr>
          <p:nvPr/>
        </p:nvPicPr>
        <p:blipFill>
          <a:blip r:embed="rId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84740" y="5437431"/>
            <a:ext cx="1791837" cy="203215"/>
          </a:xfrm>
          <a:prstGeom prst="rect">
            <a:avLst/>
          </a:prstGeom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80B8382B-E836-1C3E-790C-6356FF09C1F4}"/>
              </a:ext>
            </a:extLst>
          </p:cNvPr>
          <p:cNvSpPr txBox="1"/>
          <p:nvPr/>
        </p:nvSpPr>
        <p:spPr>
          <a:xfrm rot="16200000">
            <a:off x="-325677" y="2347109"/>
            <a:ext cx="194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 Wars timeline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6968477-E91F-E2E0-A2A1-4138A75568EB}"/>
              </a:ext>
            </a:extLst>
          </p:cNvPr>
          <p:cNvGrpSpPr/>
          <p:nvPr/>
        </p:nvGrpSpPr>
        <p:grpSpPr>
          <a:xfrm>
            <a:off x="1785709" y="643477"/>
            <a:ext cx="9576242" cy="400406"/>
            <a:chOff x="1783186" y="626770"/>
            <a:chExt cx="9566794" cy="400406"/>
          </a:xfrm>
        </p:grpSpPr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504C07-B68E-5A4E-698E-7EAD2B5705DC}"/>
                </a:ext>
              </a:extLst>
            </p:cNvPr>
            <p:cNvSpPr/>
            <p:nvPr/>
          </p:nvSpPr>
          <p:spPr>
            <a:xfrm>
              <a:off x="1783186" y="626770"/>
              <a:ext cx="9566794" cy="400406"/>
            </a:xfrm>
            <a:prstGeom prst="roundRect">
              <a:avLst/>
            </a:prstGeom>
            <a:solidFill>
              <a:srgbClr val="3CBFA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ADFAFE8A-B6B1-D623-9B57-CE9E55167525}"/>
                </a:ext>
              </a:extLst>
            </p:cNvPr>
            <p:cNvGrpSpPr/>
            <p:nvPr/>
          </p:nvGrpSpPr>
          <p:grpSpPr>
            <a:xfrm>
              <a:off x="2129908" y="717789"/>
              <a:ext cx="9044551" cy="261610"/>
              <a:chOff x="2596876" y="554277"/>
              <a:chExt cx="8555660" cy="275315"/>
            </a:xfrm>
          </p:grpSpPr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25A1F095-7356-6A8D-BB86-DDC5E833EA68}"/>
                  </a:ext>
                </a:extLst>
              </p:cNvPr>
              <p:cNvSpPr txBox="1"/>
              <p:nvPr/>
            </p:nvSpPr>
            <p:spPr>
              <a:xfrm>
                <a:off x="7465483" y="554277"/>
                <a:ext cx="7390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|0 ABY</a:t>
                </a:r>
              </a:p>
            </p:txBody>
          </p:sp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3A878353-D384-1B9A-7201-F7B5ADD50F63}"/>
                  </a:ext>
                </a:extLst>
              </p:cNvPr>
              <p:cNvSpPr txBox="1"/>
              <p:nvPr/>
            </p:nvSpPr>
            <p:spPr>
              <a:xfrm>
                <a:off x="8356447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|10 ABY</a:t>
                </a:r>
              </a:p>
            </p:txBody>
          </p:sp>
          <p:sp>
            <p:nvSpPr>
              <p:cNvPr id="288" name="TextBox 287">
                <a:extLst>
                  <a:ext uri="{FF2B5EF4-FFF2-40B4-BE49-F238E27FC236}">
                    <a16:creationId xmlns:a16="http://schemas.microsoft.com/office/drawing/2014/main" id="{145BC3B9-B609-5017-78D2-0D2EAC52603C}"/>
                  </a:ext>
                </a:extLst>
              </p:cNvPr>
              <p:cNvSpPr txBox="1"/>
              <p:nvPr/>
            </p:nvSpPr>
            <p:spPr>
              <a:xfrm>
                <a:off x="9329320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|20 ABY</a:t>
                </a: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id="{EA9827AE-15D3-F03E-4F75-D8A39C9A9E58}"/>
                  </a:ext>
                </a:extLst>
              </p:cNvPr>
              <p:cNvSpPr txBox="1"/>
              <p:nvPr/>
            </p:nvSpPr>
            <p:spPr>
              <a:xfrm>
                <a:off x="10350895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|30 ABY</a:t>
                </a:r>
              </a:p>
            </p:txBody>
          </p:sp>
          <p:sp>
            <p:nvSpPr>
              <p:cNvPr id="291" name="TextBox 290">
                <a:extLst>
                  <a:ext uri="{FF2B5EF4-FFF2-40B4-BE49-F238E27FC236}">
                    <a16:creationId xmlns:a16="http://schemas.microsoft.com/office/drawing/2014/main" id="{5CEB1AAA-3CEA-57D6-30B0-5339787EBC8D}"/>
                  </a:ext>
                </a:extLst>
              </p:cNvPr>
              <p:cNvSpPr txBox="1"/>
              <p:nvPr/>
            </p:nvSpPr>
            <p:spPr>
              <a:xfrm>
                <a:off x="6477194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|10 BBY</a:t>
                </a:r>
              </a:p>
            </p:txBody>
          </p: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4B9E31AA-B1FF-96D8-E7BB-4230AB209CD5}"/>
                  </a:ext>
                </a:extLst>
              </p:cNvPr>
              <p:cNvSpPr txBox="1"/>
              <p:nvPr/>
            </p:nvSpPr>
            <p:spPr>
              <a:xfrm>
                <a:off x="5554225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|20 BBY</a:t>
                </a:r>
              </a:p>
            </p:txBody>
          </p:sp>
          <p:sp>
            <p:nvSpPr>
              <p:cNvPr id="293" name="TextBox 292">
                <a:extLst>
                  <a:ext uri="{FF2B5EF4-FFF2-40B4-BE49-F238E27FC236}">
                    <a16:creationId xmlns:a16="http://schemas.microsoft.com/office/drawing/2014/main" id="{B126341D-061D-0A06-B097-57DD4E6585FF}"/>
                  </a:ext>
                </a:extLst>
              </p:cNvPr>
              <p:cNvSpPr txBox="1"/>
              <p:nvPr/>
            </p:nvSpPr>
            <p:spPr>
              <a:xfrm>
                <a:off x="4588616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|30 BBY</a:t>
                </a:r>
              </a:p>
            </p:txBody>
          </p:sp>
          <p:sp>
            <p:nvSpPr>
              <p:cNvPr id="294" name="TextBox 293">
                <a:extLst>
                  <a:ext uri="{FF2B5EF4-FFF2-40B4-BE49-F238E27FC236}">
                    <a16:creationId xmlns:a16="http://schemas.microsoft.com/office/drawing/2014/main" id="{B635A58F-F355-E9BE-1005-3608C6DC55B4}"/>
                  </a:ext>
                </a:extLst>
              </p:cNvPr>
              <p:cNvSpPr txBox="1"/>
              <p:nvPr/>
            </p:nvSpPr>
            <p:spPr>
              <a:xfrm>
                <a:off x="3588592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|40 BBY</a:t>
                </a:r>
              </a:p>
            </p:txBody>
          </p:sp>
          <p:sp>
            <p:nvSpPr>
              <p:cNvPr id="295" name="TextBox 294">
                <a:extLst>
                  <a:ext uri="{FF2B5EF4-FFF2-40B4-BE49-F238E27FC236}">
                    <a16:creationId xmlns:a16="http://schemas.microsoft.com/office/drawing/2014/main" id="{6082CB1B-8B0C-271E-E784-42221D7AC99F}"/>
                  </a:ext>
                </a:extLst>
              </p:cNvPr>
              <p:cNvSpPr txBox="1"/>
              <p:nvPr/>
            </p:nvSpPr>
            <p:spPr>
              <a:xfrm>
                <a:off x="2596876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|50 BBY</a:t>
                </a:r>
              </a:p>
            </p:txBody>
          </p:sp>
        </p:grpSp>
      </p:grpSp>
      <p:sp>
        <p:nvSpPr>
          <p:cNvPr id="36" name="OTLSHAPE_SL2A_442dc1d9e5de419e8fcc233861d20fdf_BackgroundRectangle">
            <a:extLst>
              <a:ext uri="{FF2B5EF4-FFF2-40B4-BE49-F238E27FC236}">
                <a16:creationId xmlns:a16="http://schemas.microsoft.com/office/drawing/2014/main" id="{824EB9A2-9FC4-BC4C-4D21-3E2A00DF119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76895" y="1168182"/>
            <a:ext cx="10477500" cy="965200"/>
          </a:xfrm>
          <a:prstGeom prst="rect">
            <a:avLst/>
          </a:prstGeom>
          <a:solidFill>
            <a:srgbClr val="242424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9" name="OTLSHAPE_SL2A_0b866cb6f761489f9817e9bbdd0ad1c4_BackgroundRectangle">
            <a:extLst>
              <a:ext uri="{FF2B5EF4-FFF2-40B4-BE49-F238E27FC236}">
                <a16:creationId xmlns:a16="http://schemas.microsoft.com/office/drawing/2014/main" id="{8187E407-F147-32C8-5FAC-8CBECCFB8A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76895" y="2133382"/>
            <a:ext cx="10477500" cy="965200"/>
          </a:xfrm>
          <a:prstGeom prst="rect">
            <a:avLst/>
          </a:prstGeom>
          <a:solidFill>
            <a:srgbClr val="C50D16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2" name="OTLSHAPE_SL2A_6cfe742f2ec646be933e4510c3837669_BackgroundRectangle">
            <a:extLst>
              <a:ext uri="{FF2B5EF4-FFF2-40B4-BE49-F238E27FC236}">
                <a16:creationId xmlns:a16="http://schemas.microsoft.com/office/drawing/2014/main" id="{5C678CE5-F60D-039A-75B7-0DE26C476EF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76895" y="3098582"/>
            <a:ext cx="10477500" cy="965200"/>
          </a:xfrm>
          <a:prstGeom prst="rect">
            <a:avLst/>
          </a:prstGeom>
          <a:solidFill>
            <a:srgbClr val="242424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3" name="OTLSHAPE_SL_a6fe5e6784a84c989f2c7bc11e826aa8_BackgroundRectangle">
            <a:extLst>
              <a:ext uri="{FF2B5EF4-FFF2-40B4-BE49-F238E27FC236}">
                <a16:creationId xmlns:a16="http://schemas.microsoft.com/office/drawing/2014/main" id="{139C7D94-5522-2DD5-6A42-DBDB2B789A9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127282"/>
            <a:ext cx="11290300" cy="564219"/>
          </a:xfrm>
          <a:prstGeom prst="rect">
            <a:avLst/>
          </a:prstGeom>
          <a:solidFill>
            <a:srgbClr val="F3DCB3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1" name="OTLSHAPE_SL_41c6a583645d4e07b1a120242ef91a41_BackgroundRectangle">
            <a:extLst>
              <a:ext uri="{FF2B5EF4-FFF2-40B4-BE49-F238E27FC236}">
                <a16:creationId xmlns:a16="http://schemas.microsoft.com/office/drawing/2014/main" id="{A2F65543-19FF-39E4-CF4A-63827F26224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755001"/>
            <a:ext cx="11290300" cy="1679956"/>
          </a:xfrm>
          <a:prstGeom prst="rect">
            <a:avLst/>
          </a:prstGeom>
          <a:solidFill>
            <a:srgbClr val="201652">
              <a:alpha val="80000"/>
            </a:srgbClr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64" name="OTLSHAPE_SL_cdeb765d709740abae711849eef7ca7c_BackgroundRectangle" hidden="1">
            <a:extLst>
              <a:ext uri="{FF2B5EF4-FFF2-40B4-BE49-F238E27FC236}">
                <a16:creationId xmlns:a16="http://schemas.microsoft.com/office/drawing/2014/main" id="{E341FFD5-2493-9A40-F486-39D3079CA9F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1168182"/>
            <a:ext cx="11290300" cy="289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2A_93f363fd3ed7490da143fa5aab8248db_BackgroundRectangle" hidden="1">
            <a:extLst>
              <a:ext uri="{FF2B5EF4-FFF2-40B4-BE49-F238E27FC236}">
                <a16:creationId xmlns:a16="http://schemas.microsoft.com/office/drawing/2014/main" id="{BADD9D64-8A5F-0F21-52B5-E2A62DEBCDF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58709" y="4127282"/>
            <a:ext cx="9690100" cy="5642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2A_0518ea1e3b2142c2a562eff8fa296081_BackgroundRectangle" hidden="1">
            <a:extLst>
              <a:ext uri="{FF2B5EF4-FFF2-40B4-BE49-F238E27FC236}">
                <a16:creationId xmlns:a16="http://schemas.microsoft.com/office/drawing/2014/main" id="{34611221-B54C-9DF9-D6DD-BF910A3142C2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658709" y="4755001"/>
            <a:ext cx="9690100" cy="16799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TB_00000000000000000000000000000000_LeftEndCaps" hidden="1">
            <a:extLst>
              <a:ext uri="{FF2B5EF4-FFF2-40B4-BE49-F238E27FC236}">
                <a16:creationId xmlns:a16="http://schemas.microsoft.com/office/drawing/2014/main" id="{0FD6AC4E-10ED-9CA1-7EB4-DF586C50B602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1948</a:t>
            </a:r>
          </a:p>
        </p:txBody>
      </p:sp>
      <p:sp>
        <p:nvSpPr>
          <p:cNvPr id="259" name="OTLSHAPE_TB_00000000000000000000000000000000_RightEndCaps" hidden="1">
            <a:extLst>
              <a:ext uri="{FF2B5EF4-FFF2-40B4-BE49-F238E27FC236}">
                <a16:creationId xmlns:a16="http://schemas.microsoft.com/office/drawing/2014/main" id="{85E151CC-E436-213C-2569-DD55C6D5882D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2037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5728EA11-E8E7-B817-31B7-96F3512BE4D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785709" y="710982"/>
            <a:ext cx="9563100" cy="254000"/>
          </a:xfrm>
          <a:prstGeom prst="roundRect">
            <a:avLst/>
          </a:prstGeom>
          <a:solidFill>
            <a:srgbClr val="3CBFAF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OTLSHAPE_SL_cdeb765d709740abae711849eef7ca7c_HeaderRectangle">
            <a:extLst>
              <a:ext uri="{FF2B5EF4-FFF2-40B4-BE49-F238E27FC236}">
                <a16:creationId xmlns:a16="http://schemas.microsoft.com/office/drawing/2014/main" id="{1EDD3469-552D-E2DA-C8F3-AA4B17CFD392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1168182"/>
            <a:ext cx="825500" cy="2895600"/>
          </a:xfrm>
          <a:prstGeom prst="rect">
            <a:avLst/>
          </a:prstGeom>
          <a:solidFill>
            <a:schemeClr val="dk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TLSHAPE_SL2A_442dc1d9e5de419e8fcc233861d20fdf_HeaderRectangle">
            <a:extLst>
              <a:ext uri="{FF2B5EF4-FFF2-40B4-BE49-F238E27FC236}">
                <a16:creationId xmlns:a16="http://schemas.microsoft.com/office/drawing/2014/main" id="{59D2230B-8E39-BB47-A5C6-CB46F84DA4B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76895" y="1168182"/>
            <a:ext cx="787400" cy="965200"/>
          </a:xfrm>
          <a:prstGeom prst="rect">
            <a:avLst/>
          </a:prstGeom>
          <a:solidFill>
            <a:srgbClr val="242424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7" name="OTLSHAPE_SL2A_0b866cb6f761489f9817e9bbdd0ad1c4_HeaderRectangle">
            <a:extLst>
              <a:ext uri="{FF2B5EF4-FFF2-40B4-BE49-F238E27FC236}">
                <a16:creationId xmlns:a16="http://schemas.microsoft.com/office/drawing/2014/main" id="{1A9E4B14-D484-AB10-A3E2-E1158CFDB946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76895" y="2133382"/>
            <a:ext cx="787400" cy="965200"/>
          </a:xfrm>
          <a:prstGeom prst="rect">
            <a:avLst/>
          </a:prstGeom>
          <a:solidFill>
            <a:srgbClr val="C50D1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0" name="OTLSHAPE_SL2A_6cfe742f2ec646be933e4510c3837669_HeaderRectangle">
            <a:extLst>
              <a:ext uri="{FF2B5EF4-FFF2-40B4-BE49-F238E27FC236}">
                <a16:creationId xmlns:a16="http://schemas.microsoft.com/office/drawing/2014/main" id="{73D018A3-5A80-BDC1-474C-C64E64197C69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876895" y="3098582"/>
            <a:ext cx="787400" cy="965200"/>
          </a:xfrm>
          <a:prstGeom prst="rect">
            <a:avLst/>
          </a:prstGeom>
          <a:solidFill>
            <a:srgbClr val="242424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OTLSHAPE_SL_a6fe5e6784a84c989f2c7bc11e826aa8_HeaderRectangle">
            <a:extLst>
              <a:ext uri="{FF2B5EF4-FFF2-40B4-BE49-F238E27FC236}">
                <a16:creationId xmlns:a16="http://schemas.microsoft.com/office/drawing/2014/main" id="{7A8BCD5C-BA39-E7F0-9335-C90079324475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4127282"/>
            <a:ext cx="1600200" cy="564219"/>
          </a:xfrm>
          <a:prstGeom prst="rect">
            <a:avLst/>
          </a:prstGeom>
          <a:solidFill>
            <a:srgbClr val="F3DCB3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2" name="OTLSHAPE_SL_41c6a583645d4e07b1a120242ef91a41_HeaderRectangle">
            <a:extLst>
              <a:ext uri="{FF2B5EF4-FFF2-40B4-BE49-F238E27FC236}">
                <a16:creationId xmlns:a16="http://schemas.microsoft.com/office/drawing/2014/main" id="{C9250F9D-5D8B-10D4-08E5-70038F19462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4755001"/>
            <a:ext cx="1600200" cy="1679956"/>
          </a:xfrm>
          <a:prstGeom prst="rect">
            <a:avLst/>
          </a:prstGeom>
          <a:solidFill>
            <a:srgbClr val="201652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4" name="OTLSHAPE_SL2A_93f363fd3ed7490da143fa5aab8248db_HeaderRectangle" hidden="1">
            <a:extLst>
              <a:ext uri="{FF2B5EF4-FFF2-40B4-BE49-F238E27FC236}">
                <a16:creationId xmlns:a16="http://schemas.microsoft.com/office/drawing/2014/main" id="{3CF6F046-5A75-2B29-76B0-AAD84CE05427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658709" y="4127282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TLSHAPE_SL2A_0518ea1e3b2142c2a562eff8fa296081_HeaderRectangle" hidden="1">
            <a:extLst>
              <a:ext uri="{FF2B5EF4-FFF2-40B4-BE49-F238E27FC236}">
                <a16:creationId xmlns:a16="http://schemas.microsoft.com/office/drawing/2014/main" id="{D702A090-011F-BAEE-0A06-3A25479A947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658709" y="4755001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T_0ce81bf2b18744bf89ca36681bb54269_Shape">
            <a:extLst>
              <a:ext uri="{FF2B5EF4-FFF2-40B4-BE49-F238E27FC236}">
                <a16:creationId xmlns:a16="http://schemas.microsoft.com/office/drawing/2014/main" id="{0804EAE7-5D68-C071-5F9A-42CE79D30F53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062054" y="5027120"/>
            <a:ext cx="11811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1" name="OTLSHAPE_SLT_8a453dae2e45468eb5db7c0047f5c253_Shape">
            <a:extLst>
              <a:ext uri="{FF2B5EF4-FFF2-40B4-BE49-F238E27FC236}">
                <a16:creationId xmlns:a16="http://schemas.microsoft.com/office/drawing/2014/main" id="{D8955DA2-BA61-6659-B0D0-B7173A162493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366682" y="5027120"/>
            <a:ext cx="3302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3" name="OTLSHAPE_SLT_7e31e1bb0dac4a54b085918c5be1f0b2_Shape">
            <a:extLst>
              <a:ext uri="{FF2B5EF4-FFF2-40B4-BE49-F238E27FC236}">
                <a16:creationId xmlns:a16="http://schemas.microsoft.com/office/drawing/2014/main" id="{D9B0EA9C-7D2F-D887-D533-4A54F4750DFD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973372" y="5451638"/>
            <a:ext cx="60579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5" name="OTLSHAPE_SLT_b102095e305044959ab9be2767d90e05_Shape">
            <a:extLst>
              <a:ext uri="{FF2B5EF4-FFF2-40B4-BE49-F238E27FC236}">
                <a16:creationId xmlns:a16="http://schemas.microsoft.com/office/drawing/2014/main" id="{15364261-410E-9EF8-FE74-C0ABF914457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078668" y="5638497"/>
            <a:ext cx="3302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53" name="OTLSHAPE_SLT_f66704a315374f6da42d92295dfd3643_Shape">
            <a:extLst>
              <a:ext uri="{FF2B5EF4-FFF2-40B4-BE49-F238E27FC236}">
                <a16:creationId xmlns:a16="http://schemas.microsoft.com/office/drawing/2014/main" id="{ED4CF5D7-2274-928A-19CB-2E1FEA0D3F6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1024667" y="5638497"/>
            <a:ext cx="1143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OTLSHAPE_SLT_d5149f2f524a4e79956923d66851ce2d_Shape">
            <a:extLst>
              <a:ext uri="{FF2B5EF4-FFF2-40B4-BE49-F238E27FC236}">
                <a16:creationId xmlns:a16="http://schemas.microsoft.com/office/drawing/2014/main" id="{AB872C2A-87C1-5B0B-2DAD-B8861F50997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033890" y="4504641"/>
            <a:ext cx="330200" cy="1270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OTLSHAPE_SLM_cf3f61d411bc4fedb94937eac9727985_Shape">
            <a:extLst>
              <a:ext uri="{FF2B5EF4-FFF2-40B4-BE49-F238E27FC236}">
                <a16:creationId xmlns:a16="http://schemas.microsoft.com/office/drawing/2014/main" id="{9900EC53-BCC6-8626-B916-C8CB17AF5C2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7295414" y="21714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M_6528f648fbcb496492e95a2b33fa5fb0_Shape">
            <a:extLst>
              <a:ext uri="{FF2B5EF4-FFF2-40B4-BE49-F238E27FC236}">
                <a16:creationId xmlns:a16="http://schemas.microsoft.com/office/drawing/2014/main" id="{6310EA51-4574-D69D-57E4-DF9C7350749A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720959" y="28064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M_269e647ea65045cebe3c47cc01473d32_Shape">
            <a:extLst>
              <a:ext uri="{FF2B5EF4-FFF2-40B4-BE49-F238E27FC236}">
                <a16:creationId xmlns:a16="http://schemas.microsoft.com/office/drawing/2014/main" id="{B40159AC-05C7-0218-74F0-5B423C99DE2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614209" y="24889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M_c2ae8d8ab56d410dbff72f2ecaa20b01_Shape">
            <a:extLst>
              <a:ext uri="{FF2B5EF4-FFF2-40B4-BE49-F238E27FC236}">
                <a16:creationId xmlns:a16="http://schemas.microsoft.com/office/drawing/2014/main" id="{F49CB690-95D6-4234-B57F-53F141DF96C7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859654" y="15237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M_8c2e4e912a8b4fc4b54a9bc2df9c0b1e_Shape">
            <a:extLst>
              <a:ext uri="{FF2B5EF4-FFF2-40B4-BE49-F238E27FC236}">
                <a16:creationId xmlns:a16="http://schemas.microsoft.com/office/drawing/2014/main" id="{78633EB8-1E1C-41E9-EFF1-8DD29FAD7A7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797390" y="12062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M_7b0c8137988c43b48d627962e396fae1_Shape">
            <a:extLst>
              <a:ext uri="{FF2B5EF4-FFF2-40B4-BE49-F238E27FC236}">
                <a16:creationId xmlns:a16="http://schemas.microsoft.com/office/drawing/2014/main" id="{06CCC687-0E83-4375-AF50-E54E8002FF98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282581" y="18412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M_f5a9609bcc9c4d72b1a3aa7633770cb1_Shape">
            <a:extLst>
              <a:ext uri="{FF2B5EF4-FFF2-40B4-BE49-F238E27FC236}">
                <a16:creationId xmlns:a16="http://schemas.microsoft.com/office/drawing/2014/main" id="{523544F5-A5DD-84F4-5FB3-6F30B91E760B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017407" y="37716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M_02bd01dab7d24a82b5e76ae8d597ce08_Shape">
            <a:extLst>
              <a:ext uri="{FF2B5EF4-FFF2-40B4-BE49-F238E27FC236}">
                <a16:creationId xmlns:a16="http://schemas.microsoft.com/office/drawing/2014/main" id="{4DED3A87-B709-D13A-2823-68D3432A1794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910949" y="34541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M_8546c06ee9864aaa9431de75b29dc3e1_Shape">
            <a:extLst>
              <a:ext uri="{FF2B5EF4-FFF2-40B4-BE49-F238E27FC236}">
                <a16:creationId xmlns:a16="http://schemas.microsoft.com/office/drawing/2014/main" id="{F7E24651-A33C-B547-E9C6-66B2007BA084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910658" y="31366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M_668db1d8c2044c0fbcd74bded5c2f5b5_Shape">
            <a:extLst>
              <a:ext uri="{FF2B5EF4-FFF2-40B4-BE49-F238E27FC236}">
                <a16:creationId xmlns:a16="http://schemas.microsoft.com/office/drawing/2014/main" id="{B27043C2-A95C-85ED-6950-33F87AB88BD6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6344263" y="5825357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9" name="OTLSHAPE_SLM_298aaeb88764453ba4be91f069049a99_Shape">
            <a:extLst>
              <a:ext uri="{FF2B5EF4-FFF2-40B4-BE49-F238E27FC236}">
                <a16:creationId xmlns:a16="http://schemas.microsoft.com/office/drawing/2014/main" id="{EA2831AC-BFEC-66B4-8D4B-B3E90496662B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252672" y="5825357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8" name="OTLSHAPE_SLM_453bfcc47f1445fc9b888d4e88b74ab4_Shape">
            <a:extLst>
              <a:ext uri="{FF2B5EF4-FFF2-40B4-BE49-F238E27FC236}">
                <a16:creationId xmlns:a16="http://schemas.microsoft.com/office/drawing/2014/main" id="{1C2F581C-9AC2-7BB5-348A-225D2D7A9CA2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768354" y="4963620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7" name="OTLSHAPE_SLM_43a96d51abd84e34a09c24df6fbc0b01_Shape">
            <a:extLst>
              <a:ext uri="{FF2B5EF4-FFF2-40B4-BE49-F238E27FC236}">
                <a16:creationId xmlns:a16="http://schemas.microsoft.com/office/drawing/2014/main" id="{C1D0A7D8-627D-3887-D077-9CE53499E63E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572340" y="6142857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52" name="OTLSHAPE_SLM_bbe921af04184eea975ca40554d52f35_Shape">
            <a:extLst>
              <a:ext uri="{FF2B5EF4-FFF2-40B4-BE49-F238E27FC236}">
                <a16:creationId xmlns:a16="http://schemas.microsoft.com/office/drawing/2014/main" id="{95374E61-DD56-7B66-92C0-C47F713BD42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768063" y="6142857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4" name="OTLSHAPE_SLM_2b3b8a8b903f4f68bbd92ff0342a1b29_Shape">
            <a:extLst>
              <a:ext uri="{FF2B5EF4-FFF2-40B4-BE49-F238E27FC236}">
                <a16:creationId xmlns:a16="http://schemas.microsoft.com/office/drawing/2014/main" id="{DE8A4173-8CD6-1A52-C6F7-21C794CB54C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859363" y="41653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8" name="OTLSHAPE_SLM_7b551e9a3ff14a9d80072155a5eaf813_Shape">
            <a:extLst>
              <a:ext uri="{FF2B5EF4-FFF2-40B4-BE49-F238E27FC236}">
                <a16:creationId xmlns:a16="http://schemas.microsoft.com/office/drawing/2014/main" id="{465A7240-22A0-EE13-9386-3E1EC92AC6DC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295122" y="41653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51" name="OTLSHAPE_SLM_0effc66fcfe9413d9437f7c0d8c69bc2_Shape">
            <a:extLst>
              <a:ext uri="{FF2B5EF4-FFF2-40B4-BE49-F238E27FC236}">
                <a16:creationId xmlns:a16="http://schemas.microsoft.com/office/drawing/2014/main" id="{E1547FD2-2F91-72E1-B0AE-70D33C9AC8A1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282872" y="6142857"/>
            <a:ext cx="228600" cy="254000"/>
          </a:xfrm>
          <a:prstGeom prst="star8">
            <a:avLst/>
          </a:prstGeom>
          <a:solidFill>
            <a:srgbClr val="C50D1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60" name="OTLSHAPE_TB_00000000000000000000000000000000_ElapsedTime" hidden="1">
            <a:extLst>
              <a:ext uri="{FF2B5EF4-FFF2-40B4-BE49-F238E27FC236}">
                <a16:creationId xmlns:a16="http://schemas.microsoft.com/office/drawing/2014/main" id="{7C8CF75B-E235-0BB7-F3A7-3559C014F3F8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785709" y="710982"/>
            <a:ext cx="0" cy="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TLSHAPE_SLT_d5149f2f524a4e79956923d66851ce2d_ShapePercentage" hidden="1">
            <a:extLst>
              <a:ext uri="{FF2B5EF4-FFF2-40B4-BE49-F238E27FC236}">
                <a16:creationId xmlns:a16="http://schemas.microsoft.com/office/drawing/2014/main" id="{A991620A-BD80-8A2B-DF3C-FBABAB04A6F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33890" y="4504641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T_0ce81bf2b18744bf89ca36681bb54269_ShapePercentage" hidden="1">
            <a:extLst>
              <a:ext uri="{FF2B5EF4-FFF2-40B4-BE49-F238E27FC236}">
                <a16:creationId xmlns:a16="http://schemas.microsoft.com/office/drawing/2014/main" id="{C7D1B621-BCB3-C8B0-A7C7-6EE4B124E28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062054" y="502712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T_8a453dae2e45468eb5db7c0047f5c253_ShapePercentage" hidden="1">
            <a:extLst>
              <a:ext uri="{FF2B5EF4-FFF2-40B4-BE49-F238E27FC236}">
                <a16:creationId xmlns:a16="http://schemas.microsoft.com/office/drawing/2014/main" id="{69DF9A85-643F-CAE4-3935-FCCB21E949C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366682" y="5027120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T_7e31e1bb0dac4a54b085918c5be1f0b2_ShapePercentage" hidden="1">
            <a:extLst>
              <a:ext uri="{FF2B5EF4-FFF2-40B4-BE49-F238E27FC236}">
                <a16:creationId xmlns:a16="http://schemas.microsoft.com/office/drawing/2014/main" id="{5A3BEAAB-E820-0408-942D-E48B220C69A7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973372" y="5451638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TLSHAPE_SLT_b102095e305044959ab9be2767d90e05_ShapePercentage" hidden="1">
            <a:extLst>
              <a:ext uri="{FF2B5EF4-FFF2-40B4-BE49-F238E27FC236}">
                <a16:creationId xmlns:a16="http://schemas.microsoft.com/office/drawing/2014/main" id="{21060307-BFD0-C9A7-88EF-5F52E6D0B92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078668" y="5638497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T_f66704a315374f6da42d92295dfd3643_ShapePercentage" hidden="1">
            <a:extLst>
              <a:ext uri="{FF2B5EF4-FFF2-40B4-BE49-F238E27FC236}">
                <a16:creationId xmlns:a16="http://schemas.microsoft.com/office/drawing/2014/main" id="{0DA31007-091E-A653-DA4A-66383888401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1024667" y="5638497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_cdeb765d709740abae711849eef7ca7c_Header">
            <a:extLst>
              <a:ext uri="{FF2B5EF4-FFF2-40B4-BE49-F238E27FC236}">
                <a16:creationId xmlns:a16="http://schemas.microsoft.com/office/drawing/2014/main" id="{85191ADF-8DA6-B130-C46E-E1FDDCF860B0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 rot="16200000">
            <a:off x="-977602" y="2491966"/>
            <a:ext cx="28956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lt1"/>
                </a:solidFill>
                <a:latin typeface="Calibri" panose="020F0502020204030204" pitchFamily="34" charset="0"/>
              </a:rPr>
              <a:t>EPISODES (I-IX)</a:t>
            </a:r>
          </a:p>
        </p:txBody>
      </p:sp>
      <p:sp>
        <p:nvSpPr>
          <p:cNvPr id="28" name="OTLSHAPE_SL2A_442dc1d9e5de419e8fcc233861d20fdf_Header">
            <a:extLst>
              <a:ext uri="{FF2B5EF4-FFF2-40B4-BE49-F238E27FC236}">
                <a16:creationId xmlns:a16="http://schemas.microsoft.com/office/drawing/2014/main" id="{5F3D00FC-C62D-F22F-198D-FE978D3A310D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40395" y="15655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</a:rPr>
              <a:t>Prequels</a:t>
            </a:r>
          </a:p>
        </p:txBody>
      </p:sp>
      <p:sp>
        <p:nvSpPr>
          <p:cNvPr id="38" name="OTLSHAPE_SL2A_0b866cb6f761489f9817e9bbdd0ad1c4_Header">
            <a:extLst>
              <a:ext uri="{FF2B5EF4-FFF2-40B4-BE49-F238E27FC236}">
                <a16:creationId xmlns:a16="http://schemas.microsoft.com/office/drawing/2014/main" id="{6970C830-7CFD-A711-178D-EED1881E6D0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40395" y="25307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Originals</a:t>
            </a:r>
          </a:p>
        </p:txBody>
      </p:sp>
      <p:sp>
        <p:nvSpPr>
          <p:cNvPr id="41" name="OTLSHAPE_SL2A_6cfe742f2ec646be933e4510c3837669_Header">
            <a:extLst>
              <a:ext uri="{FF2B5EF4-FFF2-40B4-BE49-F238E27FC236}">
                <a16:creationId xmlns:a16="http://schemas.microsoft.com/office/drawing/2014/main" id="{EDB8F027-CECE-797F-574A-5D694F16EAC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40395" y="34959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Sequels</a:t>
            </a:r>
          </a:p>
        </p:txBody>
      </p:sp>
      <p:sp>
        <p:nvSpPr>
          <p:cNvPr id="25" name="OTLSHAPE_SL_a6fe5e6784a84c989f2c7bc11e826aa8_Header">
            <a:extLst>
              <a:ext uri="{FF2B5EF4-FFF2-40B4-BE49-F238E27FC236}">
                <a16:creationId xmlns:a16="http://schemas.microsoft.com/office/drawing/2014/main" id="{DAD33A90-F487-29F6-F2F8-B9363BCAFE2A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3500" y="4285376"/>
            <a:ext cx="16002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dk1"/>
                </a:solidFill>
                <a:latin typeface="Calibri" panose="020F0502020204030204" pitchFamily="34" charset="0"/>
              </a:rPr>
              <a:t>Other Movies</a:t>
            </a:r>
          </a:p>
        </p:txBody>
      </p:sp>
      <p:sp>
        <p:nvSpPr>
          <p:cNvPr id="33" name="OTLSHAPE_SL_41c6a583645d4e07b1a120242ef91a41_Header">
            <a:extLst>
              <a:ext uri="{FF2B5EF4-FFF2-40B4-BE49-F238E27FC236}">
                <a16:creationId xmlns:a16="http://schemas.microsoft.com/office/drawing/2014/main" id="{1A1B349C-D119-BEEB-0CF9-23B3E4184330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3500" y="5346948"/>
            <a:ext cx="1600200" cy="4960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b="1" spc="-42" dirty="0">
                <a:solidFill>
                  <a:schemeClr val="lt1"/>
                </a:solidFill>
                <a:latin typeface="Calibri" panose="020F0502020204030204" pitchFamily="34" charset="0"/>
              </a:rPr>
              <a:t>TELEVISION                 SERIES</a:t>
            </a:r>
          </a:p>
        </p:txBody>
      </p:sp>
      <p:sp>
        <p:nvSpPr>
          <p:cNvPr id="275" name="OTLSHAPE_SL2A_93f363fd3ed7490da143fa5aab8248db_Header" hidden="1">
            <a:extLst>
              <a:ext uri="{FF2B5EF4-FFF2-40B4-BE49-F238E27FC236}">
                <a16:creationId xmlns:a16="http://schemas.microsoft.com/office/drawing/2014/main" id="{97D1AC18-42E5-FB5F-4A36-AC46CB3D4D1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96" name="OTLSHAPE_SL2A_0518ea1e3b2142c2a562eff8fa296081_Header" hidden="1">
            <a:extLst>
              <a:ext uri="{FF2B5EF4-FFF2-40B4-BE49-F238E27FC236}">
                <a16:creationId xmlns:a16="http://schemas.microsoft.com/office/drawing/2014/main" id="{2C63F286-712D-6A06-AFDE-A02E0E559EFA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1" name="OTLSHAPE_TB_00000000000000000000000000000000_TodayMarkerShape" hidden="1">
            <a:extLst>
              <a:ext uri="{FF2B5EF4-FFF2-40B4-BE49-F238E27FC236}">
                <a16:creationId xmlns:a16="http://schemas.microsoft.com/office/drawing/2014/main" id="{3393E7D6-9AA7-B68F-E502-E67A1D988264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9819820" y="964982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D0E85CD-FCF4-8A15-1402-82B49424CE01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849209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1948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00E423E-57DE-82B6-9936-8C2DCBA0EB1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805595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2EDF050-B2B1-4D7F-9123-C11A6565A7D9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761691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997A15CA-5E32-591C-7062-902860425ED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717786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1975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E52E0BE3-9C35-87ED-88A2-28F678540F4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673881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CDE2C658-EA52-9DB8-F458-6C9D347E920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630267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1993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19F6DD60-3006-CEDE-D19A-2BCFF13C324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586363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2002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911A4574-5E58-C6DA-9D16-70D2A37862C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542458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01496555-CE59-C7C4-55C6-F9A7806D482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498554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8BA6337C-205D-E344-CDA3-F0542C501E4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454939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2029</a:t>
            </a:r>
          </a:p>
        </p:txBody>
      </p:sp>
      <p:sp>
        <p:nvSpPr>
          <p:cNvPr id="184" name="OTLSHAPE_SLM_cf3f61d411bc4fedb94937eac9727985_Title">
            <a:extLst>
              <a:ext uri="{FF2B5EF4-FFF2-40B4-BE49-F238E27FC236}">
                <a16:creationId xmlns:a16="http://schemas.microsoft.com/office/drawing/2014/main" id="{1C84387E-E67F-EF29-63D3-74178FD6942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810658" y="2213223"/>
            <a:ext cx="243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IV: A New Hope (0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6" name="OTLSHAPE_SLM_6528f648fbcb496492e95a2b33fa5fb0_Title">
            <a:extLst>
              <a:ext uri="{FF2B5EF4-FFF2-40B4-BE49-F238E27FC236}">
                <a16:creationId xmlns:a16="http://schemas.microsoft.com/office/drawing/2014/main" id="{2A39C7B6-AE5A-F78B-2349-F8035AEA9D3C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926662" y="2848223"/>
            <a:ext cx="275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VI: Return of the Jedi (4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9" name="OTLSHAPE_SLM_269e647ea65045cebe3c47cc01473d32_Title">
            <a:extLst>
              <a:ext uri="{FF2B5EF4-FFF2-40B4-BE49-F238E27FC236}">
                <a16:creationId xmlns:a16="http://schemas.microsoft.com/office/drawing/2014/main" id="{01F08758-F829-3252-1C90-81D8B1522F1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509694" y="2530723"/>
            <a:ext cx="306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</a:rPr>
              <a:t>Star Wars Episode V: The Empire Strikes Back (3 ABY)</a:t>
            </a:r>
            <a:endParaRPr lang="en-US" sz="1100" b="1" spc="-4" dirty="0">
              <a:solidFill>
                <a:schemeClr val="lt1"/>
              </a:solidFill>
            </a:endParaRPr>
          </a:p>
        </p:txBody>
      </p:sp>
      <p:sp>
        <p:nvSpPr>
          <p:cNvPr id="196" name="OTLSHAPE_SLM_c2ae8d8ab56d410dbff72f2ecaa20b01_Title">
            <a:extLst>
              <a:ext uri="{FF2B5EF4-FFF2-40B4-BE49-F238E27FC236}">
                <a16:creationId xmlns:a16="http://schemas.microsoft.com/office/drawing/2014/main" id="{6459CE76-192C-0875-E8FF-B56DA71A0C8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139054" y="1565523"/>
            <a:ext cx="289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II: Attack of the Clones (22 BBY)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9" name="OTLSHAPE_SLM_8c2e4e912a8b4fc4b54a9bc2df9c0b1e_Title">
            <a:extLst>
              <a:ext uri="{FF2B5EF4-FFF2-40B4-BE49-F238E27FC236}">
                <a16:creationId xmlns:a16="http://schemas.microsoft.com/office/drawing/2014/main" id="{D82C7179-7A7C-1A45-839C-31D4D9FEF76D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4076790" y="1248023"/>
            <a:ext cx="297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I: The Phantom Menace (32 BBY)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2" name="OTLSHAPE_SLM_7b0c8137988c43b48d627962e396fae1_Title">
            <a:extLst>
              <a:ext uri="{FF2B5EF4-FFF2-40B4-BE49-F238E27FC236}">
                <a16:creationId xmlns:a16="http://schemas.microsoft.com/office/drawing/2014/main" id="{BD37435E-F677-3B10-A296-7CFD9C89F2A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561981" y="1883023"/>
            <a:ext cx="289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III: Revenge of the Sith (19 BBY)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7" name="OTLSHAPE_SLM_f5a9609bcc9c4d72b1a3aa7633770cb1_Title">
            <a:extLst>
              <a:ext uri="{FF2B5EF4-FFF2-40B4-BE49-F238E27FC236}">
                <a16:creationId xmlns:a16="http://schemas.microsoft.com/office/drawing/2014/main" id="{010FCADB-C38D-3C69-9520-D7593294E50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928937" y="3813423"/>
            <a:ext cx="304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IX: The Rise of Skywalker (35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0" name="OTLSHAPE_SLM_02bd01dab7d24a82b5e76ae8d597ce08_Title">
            <a:extLst>
              <a:ext uri="{FF2B5EF4-FFF2-40B4-BE49-F238E27FC236}">
                <a16:creationId xmlns:a16="http://schemas.microsoft.com/office/drawing/2014/main" id="{7934624E-744D-89EE-BD12-7AE7DE5AEE7B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264903" y="3495923"/>
            <a:ext cx="260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VIII: The Last Jedi (34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3" name="OTLSHAPE_SLM_8546c06ee9864aaa9431de75b29dc3e1_Title">
            <a:extLst>
              <a:ext uri="{FF2B5EF4-FFF2-40B4-BE49-F238E27FC236}">
                <a16:creationId xmlns:a16="http://schemas.microsoft.com/office/drawing/2014/main" id="{65289486-E9AE-CBCD-C951-223DB07CB52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7923871" y="3178423"/>
            <a:ext cx="294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VII: The Force Awakens (34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SLM_668db1d8c2044c0fbcd74bded5c2f5b5_Title">
            <a:extLst>
              <a:ext uri="{FF2B5EF4-FFF2-40B4-BE49-F238E27FC236}">
                <a16:creationId xmlns:a16="http://schemas.microsoft.com/office/drawing/2014/main" id="{FD12F357-793A-01D4-6F15-FA80F129D3D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900950" y="5867097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lt1"/>
                </a:solidFill>
                <a:latin typeface="Calibri" panose="020F0502020204030204" pitchFamily="34" charset="0"/>
              </a:rPr>
              <a:t>Obi-Wan Kenobi (9 BBY)</a:t>
            </a:r>
          </a:p>
        </p:txBody>
      </p:sp>
      <p:sp>
        <p:nvSpPr>
          <p:cNvPr id="99" name="OTLSHAPE_SLM_298aaeb88764453ba4be91f069049a99_Title">
            <a:extLst>
              <a:ext uri="{FF2B5EF4-FFF2-40B4-BE49-F238E27FC236}">
                <a16:creationId xmlns:a16="http://schemas.microsoft.com/office/drawing/2014/main" id="{58531281-81DE-6896-F62F-0C6A191F0DA8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532072" y="5867097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The Book of Boba Fett (9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2" name="OTLSHAPE_SLM_453bfcc47f1445fc9b888d4e88b74ab4_Title">
            <a:extLst>
              <a:ext uri="{FF2B5EF4-FFF2-40B4-BE49-F238E27FC236}">
                <a16:creationId xmlns:a16="http://schemas.microsoft.com/office/drawing/2014/main" id="{826887B0-940B-B331-C981-ADC155A5311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155029" y="4793101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Wars: Rebels (5 BBY)</a:t>
            </a:r>
          </a:p>
        </p:txBody>
      </p:sp>
      <p:sp>
        <p:nvSpPr>
          <p:cNvPr id="110" name="OTLSHAPE_SLM_43a96d51abd84e34a09c24df6fbc0b01_Title">
            <a:extLst>
              <a:ext uri="{FF2B5EF4-FFF2-40B4-BE49-F238E27FC236}">
                <a16:creationId xmlns:a16="http://schemas.microsoft.com/office/drawing/2014/main" id="{409DB4FF-385E-8A48-C660-5EADFEED73B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851740" y="6184597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Ahsoka (12 ABY)</a:t>
            </a:r>
          </a:p>
        </p:txBody>
      </p:sp>
      <p:sp>
        <p:nvSpPr>
          <p:cNvPr id="113" name="OTLSHAPE_SLM_bbe921af04184eea975ca40554d52f35_Title">
            <a:extLst>
              <a:ext uri="{FF2B5EF4-FFF2-40B4-BE49-F238E27FC236}">
                <a16:creationId xmlns:a16="http://schemas.microsoft.com/office/drawing/2014/main" id="{6A77888B-4EE8-6D16-7320-D0C82B3303F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912464" y="6184597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Andor (5 BBY)</a:t>
            </a:r>
          </a:p>
        </p:txBody>
      </p:sp>
      <p:sp>
        <p:nvSpPr>
          <p:cNvPr id="131" name="OTLSHAPE_SLM_2b3b8a8b903f4f68bbd92ff0342a1b29_Title">
            <a:extLst>
              <a:ext uri="{FF2B5EF4-FFF2-40B4-BE49-F238E27FC236}">
                <a16:creationId xmlns:a16="http://schemas.microsoft.com/office/drawing/2014/main" id="{BC084E77-3BFF-2F6D-9526-8995AF822DC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365252" y="4207123"/>
            <a:ext cx="245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Star Wars: The Clone Wars Movie (22 BBY)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6" name="OTLSHAPE_SLM_7b551e9a3ff14a9d80072155a5eaf813_Title">
            <a:extLst>
              <a:ext uri="{FF2B5EF4-FFF2-40B4-BE49-F238E27FC236}">
                <a16:creationId xmlns:a16="http://schemas.microsoft.com/office/drawing/2014/main" id="{8BBAF49B-C588-D677-3769-D5C81E7035A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574522" y="4207123"/>
            <a:ext cx="217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Rogue One: A Star Wars Story (0 ABY)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7" name="OTLSHAPE_SLT_0ce81bf2b18744bf89ca36681bb54269_Title">
            <a:extLst>
              <a:ext uri="{FF2B5EF4-FFF2-40B4-BE49-F238E27FC236}">
                <a16:creationId xmlns:a16="http://schemas.microsoft.com/office/drawing/2014/main" id="{307455AD-284F-9612-0085-A7C19A07F8FD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062054" y="4856601"/>
            <a:ext cx="226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Wars: Tales of the Jedi (40-19 BBY)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3" name="OTLSHAPE_SLT_8a453dae2e45468eb5db7c0047f5c253_Title">
            <a:extLst>
              <a:ext uri="{FF2B5EF4-FFF2-40B4-BE49-F238E27FC236}">
                <a16:creationId xmlns:a16="http://schemas.microsoft.com/office/drawing/2014/main" id="{91CCFF43-5FEA-B385-8052-A3473DDED7BD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366682" y="4856601"/>
            <a:ext cx="163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The Mandalorian (9-12 ABY)</a:t>
            </a:r>
          </a:p>
        </p:txBody>
      </p:sp>
      <p:sp>
        <p:nvSpPr>
          <p:cNvPr id="219" name="OTLSHAPE_SLT_7e31e1bb0dac4a54b085918c5be1f0b2_Title">
            <a:extLst>
              <a:ext uri="{FF2B5EF4-FFF2-40B4-BE49-F238E27FC236}">
                <a16:creationId xmlns:a16="http://schemas.microsoft.com/office/drawing/2014/main" id="{9A230CE9-9590-B57B-75F6-10620144B122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973372" y="5281120"/>
            <a:ext cx="361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 Forces of Destiny Anthology Series (22 BBY - 35 ABY)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1" name="OTLSHAPE_SLM_0effc66fcfe9413d9437f7c0d8c69bc2_Title">
            <a:extLst>
              <a:ext uri="{FF2B5EF4-FFF2-40B4-BE49-F238E27FC236}">
                <a16:creationId xmlns:a16="http://schemas.microsoft.com/office/drawing/2014/main" id="{01C0F9C6-C27F-5AE9-EB0E-0121D9317445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3262344" y="6184597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>
                <a:solidFill>
                  <a:schemeClr val="lt1"/>
                </a:solidFill>
                <a:latin typeface="Calibri" panose="020F0502020204030204" pitchFamily="34" charset="0"/>
              </a:rPr>
              <a:t>Star Wars: The Bad Batch (19 BBY)</a:t>
            </a:r>
            <a:endParaRPr lang="en-US" sz="11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0" name="OTLSHAPE_SLT_b102095e305044959ab9be2767d90e05_Title">
            <a:extLst>
              <a:ext uri="{FF2B5EF4-FFF2-40B4-BE49-F238E27FC236}">
                <a16:creationId xmlns:a16="http://schemas.microsoft.com/office/drawing/2014/main" id="{938F79C4-9D57-C083-6E0E-13ABEF0E7F2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421277" y="5616738"/>
            <a:ext cx="261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Wars: The Clone Wars Series (22-19 BBY)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8" name="OTLSHAPE_SLT_f66704a315374f6da42d92295dfd3643_Title">
            <a:extLst>
              <a:ext uri="{FF2B5EF4-FFF2-40B4-BE49-F238E27FC236}">
                <a16:creationId xmlns:a16="http://schemas.microsoft.com/office/drawing/2014/main" id="{B582786D-AB75-4C6E-B83A-80197AD643B5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028396" y="5616738"/>
            <a:ext cx="195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Wars: Resistance (34-35 ABY)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OTLSHAPE_SLT_d5149f2f524a4e79956923d66851ce2d_Title">
            <a:extLst>
              <a:ext uri="{FF2B5EF4-FFF2-40B4-BE49-F238E27FC236}">
                <a16:creationId xmlns:a16="http://schemas.microsoft.com/office/drawing/2014/main" id="{CCFC7880-58AB-0E45-F256-187FE5A34B13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403777" y="4482882"/>
            <a:ext cx="203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Solo: A Star Wars Story (13-10 BBY)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2" name="OTLSHAPE_TB_00000000000000000000000000000000_TodayMarkerText" hidden="1">
            <a:extLst>
              <a:ext uri="{FF2B5EF4-FFF2-40B4-BE49-F238E27FC236}">
                <a16:creationId xmlns:a16="http://schemas.microsoft.com/office/drawing/2014/main" id="{B22B9D99-50AE-B32C-21B6-AA72AA5E43B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65" name="OTLSHAPE_SLM_8c2e4e912a8b4fc4b54a9bc2df9c0b1e_Date" hidden="1">
            <a:extLst>
              <a:ext uri="{FF2B5EF4-FFF2-40B4-BE49-F238E27FC236}">
                <a16:creationId xmlns:a16="http://schemas.microsoft.com/office/drawing/2014/main" id="{C5A22CCB-C638-F05E-8FFF-2188303C5FC2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4</a:t>
            </a:r>
          </a:p>
        </p:txBody>
      </p:sp>
      <p:sp>
        <p:nvSpPr>
          <p:cNvPr id="266" name="OTLSHAPE_SLM_c2ae8d8ab56d410dbff72f2ecaa20b01_Date" hidden="1">
            <a:extLst>
              <a:ext uri="{FF2B5EF4-FFF2-40B4-BE49-F238E27FC236}">
                <a16:creationId xmlns:a16="http://schemas.microsoft.com/office/drawing/2014/main" id="{BCC44ABA-EDCA-F8E5-1952-25F0C55AD63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3</a:t>
            </a:r>
          </a:p>
        </p:txBody>
      </p:sp>
      <p:sp>
        <p:nvSpPr>
          <p:cNvPr id="267" name="OTLSHAPE_SLM_7b0c8137988c43b48d627962e396fae1_Date" hidden="1">
            <a:extLst>
              <a:ext uri="{FF2B5EF4-FFF2-40B4-BE49-F238E27FC236}">
                <a16:creationId xmlns:a16="http://schemas.microsoft.com/office/drawing/2014/main" id="{A3F19B27-BFDC-4A33-5D7B-01A85C378655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27</a:t>
            </a:r>
          </a:p>
        </p:txBody>
      </p:sp>
      <p:sp>
        <p:nvSpPr>
          <p:cNvPr id="268" name="OTLSHAPE_SLM_cf3f61d411bc4fedb94937eac9727985_Date" hidden="1">
            <a:extLst>
              <a:ext uri="{FF2B5EF4-FFF2-40B4-BE49-F238E27FC236}">
                <a16:creationId xmlns:a16="http://schemas.microsoft.com/office/drawing/2014/main" id="{0B523F62-458F-AABC-FAA7-3640B6F5950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7</a:t>
            </a:r>
          </a:p>
        </p:txBody>
      </p:sp>
      <p:sp>
        <p:nvSpPr>
          <p:cNvPr id="269" name="OTLSHAPE_SLM_269e647ea65045cebe3c47cc01473d32_Date" hidden="1">
            <a:extLst>
              <a:ext uri="{FF2B5EF4-FFF2-40B4-BE49-F238E27FC236}">
                <a16:creationId xmlns:a16="http://schemas.microsoft.com/office/drawing/2014/main" id="{27F208FB-0054-E953-6023-69CE22C6D4C4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8</a:t>
            </a:r>
          </a:p>
        </p:txBody>
      </p:sp>
      <p:sp>
        <p:nvSpPr>
          <p:cNvPr id="270" name="OTLSHAPE_SLM_6528f648fbcb496492e95a2b33fa5fb0_Date" hidden="1">
            <a:extLst>
              <a:ext uri="{FF2B5EF4-FFF2-40B4-BE49-F238E27FC236}">
                <a16:creationId xmlns:a16="http://schemas.microsoft.com/office/drawing/2014/main" id="{947FD029-E9B1-509E-6B49-9F88B7F29B4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9</a:t>
            </a:r>
          </a:p>
        </p:txBody>
      </p:sp>
      <p:sp>
        <p:nvSpPr>
          <p:cNvPr id="271" name="OTLSHAPE_SLM_8546c06ee9864aaa9431de75b29dc3e1_Date" hidden="1">
            <a:extLst>
              <a:ext uri="{FF2B5EF4-FFF2-40B4-BE49-F238E27FC236}">
                <a16:creationId xmlns:a16="http://schemas.microsoft.com/office/drawing/2014/main" id="{9F5265A7-763F-BE4C-9CF7-48743139628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18</a:t>
            </a:r>
          </a:p>
        </p:txBody>
      </p:sp>
      <p:sp>
        <p:nvSpPr>
          <p:cNvPr id="272" name="OTLSHAPE_SLM_02bd01dab7d24a82b5e76ae8d597ce08_Date" hidden="1">
            <a:extLst>
              <a:ext uri="{FF2B5EF4-FFF2-40B4-BE49-F238E27FC236}">
                <a16:creationId xmlns:a16="http://schemas.microsoft.com/office/drawing/2014/main" id="{12B3B469-CF11-84FA-21BF-BF0E63D82071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19</a:t>
            </a:r>
          </a:p>
        </p:txBody>
      </p:sp>
      <p:sp>
        <p:nvSpPr>
          <p:cNvPr id="273" name="OTLSHAPE_SLM_f5a9609bcc9c4d72b1a3aa7633770cb1_Date" hidden="1">
            <a:extLst>
              <a:ext uri="{FF2B5EF4-FFF2-40B4-BE49-F238E27FC236}">
                <a16:creationId xmlns:a16="http://schemas.microsoft.com/office/drawing/2014/main" id="{9DFD75D9-04DC-825D-9DFD-1D3029735A8F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20</a:t>
            </a:r>
          </a:p>
        </p:txBody>
      </p:sp>
      <p:sp>
        <p:nvSpPr>
          <p:cNvPr id="277" name="OTLSHAPE_SLM_2b3b8a8b903f4f68bbd92ff0342a1b29_Date" hidden="1">
            <a:extLst>
              <a:ext uri="{FF2B5EF4-FFF2-40B4-BE49-F238E27FC236}">
                <a16:creationId xmlns:a16="http://schemas.microsoft.com/office/drawing/2014/main" id="{D2AF15BE-C130-DE6D-5E00-84A55324CB5E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2</a:t>
            </a:r>
          </a:p>
        </p:txBody>
      </p:sp>
      <p:sp>
        <p:nvSpPr>
          <p:cNvPr id="278" name="OTLSHAPE_SLM_7b551e9a3ff14a9d80072155a5eaf813_Date" hidden="1">
            <a:extLst>
              <a:ext uri="{FF2B5EF4-FFF2-40B4-BE49-F238E27FC236}">
                <a16:creationId xmlns:a16="http://schemas.microsoft.com/office/drawing/2014/main" id="{7AEF76CA-D249-915C-C500-B258784E4938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6</a:t>
            </a:r>
          </a:p>
        </p:txBody>
      </p:sp>
      <p:sp>
        <p:nvSpPr>
          <p:cNvPr id="280" name="OTLSHAPE_SLT_d5149f2f524a4e79956923d66851ce2d_Duration" hidden="1">
            <a:extLst>
              <a:ext uri="{FF2B5EF4-FFF2-40B4-BE49-F238E27FC236}">
                <a16:creationId xmlns:a16="http://schemas.microsoft.com/office/drawing/2014/main" id="{838B8C0B-8995-5A88-7DA4-8E90BC3E9965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784 days</a:t>
            </a:r>
          </a:p>
        </p:txBody>
      </p:sp>
      <p:sp>
        <p:nvSpPr>
          <p:cNvPr id="281" name="OTLSHAPE_SLT_d5149f2f524a4e79956923d66851ce2d_TextPercentage" hidden="1">
            <a:extLst>
              <a:ext uri="{FF2B5EF4-FFF2-40B4-BE49-F238E27FC236}">
                <a16:creationId xmlns:a16="http://schemas.microsoft.com/office/drawing/2014/main" id="{E14C3211-427F-4D90-06DE-E91C8972A96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SLT_d5149f2f524a4e79956923d66851ce2d_JoinedDate" hidden="1">
            <a:extLst>
              <a:ext uri="{FF2B5EF4-FFF2-40B4-BE49-F238E27FC236}">
                <a16:creationId xmlns:a16="http://schemas.microsoft.com/office/drawing/2014/main" id="{685DE113-0B28-D587-A97A-F39F300B669E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26 - Dec 27</a:t>
            </a:r>
          </a:p>
        </p:txBody>
      </p:sp>
      <p:sp>
        <p:nvSpPr>
          <p:cNvPr id="44" name="OTLSHAPE_SLT_d5149f2f524a4e79956923d66851ce2d_StartDate" hidden="1">
            <a:extLst>
              <a:ext uri="{FF2B5EF4-FFF2-40B4-BE49-F238E27FC236}">
                <a16:creationId xmlns:a16="http://schemas.microsoft.com/office/drawing/2014/main" id="{DDE5DC39-DA79-1DC9-17BB-82E1C8ED1E61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SLT_d5149f2f524a4e79956923d66851ce2d_EndDate" hidden="1">
            <a:extLst>
              <a:ext uri="{FF2B5EF4-FFF2-40B4-BE49-F238E27FC236}">
                <a16:creationId xmlns:a16="http://schemas.microsoft.com/office/drawing/2014/main" id="{430F51D0-E87A-7E86-06FF-0587D3229F2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99" name="OTLSHAPE_SLT_0ce81bf2b18744bf89ca36681bb54269_Duration" hidden="1">
            <a:extLst>
              <a:ext uri="{FF2B5EF4-FFF2-40B4-BE49-F238E27FC236}">
                <a16:creationId xmlns:a16="http://schemas.microsoft.com/office/drawing/2014/main" id="{45B874BE-1350-7AAA-A349-4D6AD7B2341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2873 days</a:t>
            </a:r>
          </a:p>
        </p:txBody>
      </p:sp>
      <p:sp>
        <p:nvSpPr>
          <p:cNvPr id="300" name="OTLSHAPE_SLT_0ce81bf2b18744bf89ca36681bb54269_TextPercentage" hidden="1">
            <a:extLst>
              <a:ext uri="{FF2B5EF4-FFF2-40B4-BE49-F238E27FC236}">
                <a16:creationId xmlns:a16="http://schemas.microsoft.com/office/drawing/2014/main" id="{C834D1BA-2A24-6733-8EFF-77944C7420E0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01" name="OTLSHAPE_SLT_0ce81bf2b18744bf89ca36681bb54269_JoinedDate" hidden="1">
            <a:extLst>
              <a:ext uri="{FF2B5EF4-FFF2-40B4-BE49-F238E27FC236}">
                <a16:creationId xmlns:a16="http://schemas.microsoft.com/office/drawing/2014/main" id="{258D2DAB-09F3-2821-AE52-1956C2AA8FD0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541298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5 - Jan 8</a:t>
            </a:r>
          </a:p>
        </p:txBody>
      </p:sp>
      <p:sp>
        <p:nvSpPr>
          <p:cNvPr id="302" name="OTLSHAPE_SLT_0ce81bf2b18744bf89ca36681bb54269_StartDate" hidden="1">
            <a:extLst>
              <a:ext uri="{FF2B5EF4-FFF2-40B4-BE49-F238E27FC236}">
                <a16:creationId xmlns:a16="http://schemas.microsoft.com/office/drawing/2014/main" id="{0706A88C-473A-09BB-C43C-CD2E1F9F0B68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3" name="OTLSHAPE_SLT_0ce81bf2b18744bf89ca36681bb54269_EndDate" hidden="1">
            <a:extLst>
              <a:ext uri="{FF2B5EF4-FFF2-40B4-BE49-F238E27FC236}">
                <a16:creationId xmlns:a16="http://schemas.microsoft.com/office/drawing/2014/main" id="{AA9B7615-F84A-BF8C-E1B1-42D218CB5C0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6" name="OTLSHAPE_SLT_8a453dae2e45468eb5db7c0047f5c253_Duration" hidden="1">
            <a:extLst>
              <a:ext uri="{FF2B5EF4-FFF2-40B4-BE49-F238E27FC236}">
                <a16:creationId xmlns:a16="http://schemas.microsoft.com/office/drawing/2014/main" id="{823B1845-86C2-4F8E-7A02-82A7C7C2A26A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785 days</a:t>
            </a:r>
          </a:p>
        </p:txBody>
      </p:sp>
      <p:sp>
        <p:nvSpPr>
          <p:cNvPr id="307" name="OTLSHAPE_SLT_8a453dae2e45468eb5db7c0047f5c253_TextPercentage" hidden="1">
            <a:extLst>
              <a:ext uri="{FF2B5EF4-FFF2-40B4-BE49-F238E27FC236}">
                <a16:creationId xmlns:a16="http://schemas.microsoft.com/office/drawing/2014/main" id="{CF1EEF53-9ED0-CE0C-2FE9-013432FA1BFD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08" name="OTLSHAPE_SLT_8a453dae2e45468eb5db7c0047f5c253_JoinedDate" hidden="1">
            <a:extLst>
              <a:ext uri="{FF2B5EF4-FFF2-40B4-BE49-F238E27FC236}">
                <a16:creationId xmlns:a16="http://schemas.microsoft.com/office/drawing/2014/main" id="{BD8033D5-BD2E-3338-F6C3-C0307342D586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10 - Dec 13</a:t>
            </a:r>
          </a:p>
        </p:txBody>
      </p:sp>
      <p:sp>
        <p:nvSpPr>
          <p:cNvPr id="309" name="OTLSHAPE_SLT_8a453dae2e45468eb5db7c0047f5c253_StartDate" hidden="1">
            <a:extLst>
              <a:ext uri="{FF2B5EF4-FFF2-40B4-BE49-F238E27FC236}">
                <a16:creationId xmlns:a16="http://schemas.microsoft.com/office/drawing/2014/main" id="{A2DC99FB-0C39-CE08-EA8B-8DEFE51D654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0" name="OTLSHAPE_SLT_8a453dae2e45468eb5db7c0047f5c253_EndDate" hidden="1">
            <a:extLst>
              <a:ext uri="{FF2B5EF4-FFF2-40B4-BE49-F238E27FC236}">
                <a16:creationId xmlns:a16="http://schemas.microsoft.com/office/drawing/2014/main" id="{01A0D40C-140D-5322-34BE-2CC5CBD7A139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1" name="OTLSHAPE_SLM_453bfcc47f1445fc9b888d4e88b74ab4_Date" hidden="1">
            <a:extLst>
              <a:ext uri="{FF2B5EF4-FFF2-40B4-BE49-F238E27FC236}">
                <a16:creationId xmlns:a16="http://schemas.microsoft.com/office/drawing/2014/main" id="{8F5983D8-A333-63C1-F230-F34D387ECA1B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22</a:t>
            </a:r>
          </a:p>
        </p:txBody>
      </p:sp>
      <p:sp>
        <p:nvSpPr>
          <p:cNvPr id="313" name="OTLSHAPE_SLT_7e31e1bb0dac4a54b085918c5be1f0b2_Duration" hidden="1">
            <a:extLst>
              <a:ext uri="{FF2B5EF4-FFF2-40B4-BE49-F238E27FC236}">
                <a16:creationId xmlns:a16="http://schemas.microsoft.com/office/drawing/2014/main" id="{693E1343-EFEA-C4EC-BBD7-C58FF6ECEFA4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-541298"/>
            <a:ext cx="584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14872 days</a:t>
            </a:r>
          </a:p>
        </p:txBody>
      </p:sp>
      <p:sp>
        <p:nvSpPr>
          <p:cNvPr id="314" name="OTLSHAPE_SLT_7e31e1bb0dac4a54b085918c5be1f0b2_TextPercentage" hidden="1">
            <a:extLst>
              <a:ext uri="{FF2B5EF4-FFF2-40B4-BE49-F238E27FC236}">
                <a16:creationId xmlns:a16="http://schemas.microsoft.com/office/drawing/2014/main" id="{440803CA-2CE2-732D-8DD4-902A865467F5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15" name="OTLSHAPE_SLT_7e31e1bb0dac4a54b085918c5be1f0b2_JoinedDate" hidden="1">
            <a:extLst>
              <a:ext uri="{FF2B5EF4-FFF2-40B4-BE49-F238E27FC236}">
                <a16:creationId xmlns:a16="http://schemas.microsoft.com/office/drawing/2014/main" id="{2A2525BE-65CF-FB90-5409-A1482D689C95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-541298"/>
            <a:ext cx="622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2 - Jan 2</a:t>
            </a:r>
          </a:p>
        </p:txBody>
      </p:sp>
      <p:sp>
        <p:nvSpPr>
          <p:cNvPr id="316" name="OTLSHAPE_SLT_7e31e1bb0dac4a54b085918c5be1f0b2_StartDate" hidden="1">
            <a:extLst>
              <a:ext uri="{FF2B5EF4-FFF2-40B4-BE49-F238E27FC236}">
                <a16:creationId xmlns:a16="http://schemas.microsoft.com/office/drawing/2014/main" id="{1D061A7F-944B-7403-BEC2-49D8951A6F37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7" name="OTLSHAPE_SLT_7e31e1bb0dac4a54b085918c5be1f0b2_EndDate" hidden="1">
            <a:extLst>
              <a:ext uri="{FF2B5EF4-FFF2-40B4-BE49-F238E27FC236}">
                <a16:creationId xmlns:a16="http://schemas.microsoft.com/office/drawing/2014/main" id="{F88C2093-2E39-B5B6-DF66-DE41B6A1C107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9" name="OTLSHAPE_SLT_b102095e305044959ab9be2767d90e05_Duration" hidden="1">
            <a:extLst>
              <a:ext uri="{FF2B5EF4-FFF2-40B4-BE49-F238E27FC236}">
                <a16:creationId xmlns:a16="http://schemas.microsoft.com/office/drawing/2014/main" id="{21096FB1-9CCF-FC6A-C762-87D2090F9973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783 days</a:t>
            </a:r>
          </a:p>
        </p:txBody>
      </p:sp>
      <p:sp>
        <p:nvSpPr>
          <p:cNvPr id="64" name="OTLSHAPE_SLT_b102095e305044959ab9be2767d90e05_TextPercentage" hidden="1">
            <a:extLst>
              <a:ext uri="{FF2B5EF4-FFF2-40B4-BE49-F238E27FC236}">
                <a16:creationId xmlns:a16="http://schemas.microsoft.com/office/drawing/2014/main" id="{8A6D11C8-1244-91A1-3DE3-D9F0D69515F0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T_b102095e305044959ab9be2767d90e05_JoinedDate" hidden="1">
            <a:extLst>
              <a:ext uri="{FF2B5EF4-FFF2-40B4-BE49-F238E27FC236}">
                <a16:creationId xmlns:a16="http://schemas.microsoft.com/office/drawing/2014/main" id="{14F19284-8FE2-BD6A-DC54-0CF57C1050C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29 - Dec 30</a:t>
            </a:r>
          </a:p>
        </p:txBody>
      </p:sp>
      <p:sp>
        <p:nvSpPr>
          <p:cNvPr id="66" name="OTLSHAPE_SLT_b102095e305044959ab9be2767d90e05_StartDate" hidden="1">
            <a:extLst>
              <a:ext uri="{FF2B5EF4-FFF2-40B4-BE49-F238E27FC236}">
                <a16:creationId xmlns:a16="http://schemas.microsoft.com/office/drawing/2014/main" id="{008CBD7E-4E44-49A4-A5C6-314AD61BB8A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OTLSHAPE_SLT_b102095e305044959ab9be2767d90e05_EndDate" hidden="1">
            <a:extLst>
              <a:ext uri="{FF2B5EF4-FFF2-40B4-BE49-F238E27FC236}">
                <a16:creationId xmlns:a16="http://schemas.microsoft.com/office/drawing/2014/main" id="{FFA9F17E-9D3C-B751-80AA-5D636752643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SLT_f66704a315374f6da42d92295dfd3643_Duration" hidden="1">
            <a:extLst>
              <a:ext uri="{FF2B5EF4-FFF2-40B4-BE49-F238E27FC236}">
                <a16:creationId xmlns:a16="http://schemas.microsoft.com/office/drawing/2014/main" id="{5314D3BD-96E9-F4AD-D199-745C3A7C5A2A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262 days</a:t>
            </a:r>
          </a:p>
        </p:txBody>
      </p:sp>
      <p:sp>
        <p:nvSpPr>
          <p:cNvPr id="71" name="OTLSHAPE_SLT_f66704a315374f6da42d92295dfd3643_TextPercentage" hidden="1">
            <a:extLst>
              <a:ext uri="{FF2B5EF4-FFF2-40B4-BE49-F238E27FC236}">
                <a16:creationId xmlns:a16="http://schemas.microsoft.com/office/drawing/2014/main" id="{3538B122-FEB0-B7F6-6485-F06762AE7120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f66704a315374f6da42d92295dfd3643_JoinedDate" hidden="1">
            <a:extLst>
              <a:ext uri="{FF2B5EF4-FFF2-40B4-BE49-F238E27FC236}">
                <a16:creationId xmlns:a16="http://schemas.microsoft.com/office/drawing/2014/main" id="{A55F24E9-95DE-8417-A7D7-6EFF39A38AF4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17 - Dec 18</a:t>
            </a:r>
          </a:p>
        </p:txBody>
      </p:sp>
      <p:sp>
        <p:nvSpPr>
          <p:cNvPr id="73" name="OTLSHAPE_SLT_f66704a315374f6da42d92295dfd3643_StartDate" hidden="1">
            <a:extLst>
              <a:ext uri="{FF2B5EF4-FFF2-40B4-BE49-F238E27FC236}">
                <a16:creationId xmlns:a16="http://schemas.microsoft.com/office/drawing/2014/main" id="{C324B208-E070-C1FA-8359-ED186AF3031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f66704a315374f6da42d92295dfd3643_EndDate" hidden="1">
            <a:extLst>
              <a:ext uri="{FF2B5EF4-FFF2-40B4-BE49-F238E27FC236}">
                <a16:creationId xmlns:a16="http://schemas.microsoft.com/office/drawing/2014/main" id="{BA667757-BF45-58C7-8B57-417F3B7B5C31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OTLSHAPE_SLM_298aaeb88764453ba4be91f069049a99_Date" hidden="1">
            <a:extLst>
              <a:ext uri="{FF2B5EF4-FFF2-40B4-BE49-F238E27FC236}">
                <a16:creationId xmlns:a16="http://schemas.microsoft.com/office/drawing/2014/main" id="{667586A0-F705-2013-8961-7D20A84D7324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11</a:t>
            </a:r>
          </a:p>
        </p:txBody>
      </p:sp>
      <p:sp>
        <p:nvSpPr>
          <p:cNvPr id="76" name="OTLSHAPE_SLM_668db1d8c2044c0fbcd74bded5c2f5b5_Date" hidden="1">
            <a:extLst>
              <a:ext uri="{FF2B5EF4-FFF2-40B4-BE49-F238E27FC236}">
                <a16:creationId xmlns:a16="http://schemas.microsoft.com/office/drawing/2014/main" id="{442BCB81-78A7-8D9D-93B0-486475F33219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25</a:t>
            </a:r>
          </a:p>
        </p:txBody>
      </p:sp>
      <p:sp>
        <p:nvSpPr>
          <p:cNvPr id="77" name="OTLSHAPE_SLM_0effc66fcfe9413d9437f7c0d8c69bc2_Date" hidden="1">
            <a:extLst>
              <a:ext uri="{FF2B5EF4-FFF2-40B4-BE49-F238E27FC236}">
                <a16:creationId xmlns:a16="http://schemas.microsoft.com/office/drawing/2014/main" id="{ABC7BBAC-28F9-0355-263C-3542D802FD66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28</a:t>
            </a:r>
          </a:p>
        </p:txBody>
      </p:sp>
      <p:sp>
        <p:nvSpPr>
          <p:cNvPr id="78" name="OTLSHAPE_SLM_43a96d51abd84e34a09c24df6fbc0b01_Date" hidden="1">
            <a:extLst>
              <a:ext uri="{FF2B5EF4-FFF2-40B4-BE49-F238E27FC236}">
                <a16:creationId xmlns:a16="http://schemas.microsoft.com/office/drawing/2014/main" id="{22984C77-FFF9-39FC-C3EF-D2BF34869FBA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14</a:t>
            </a:r>
          </a:p>
        </p:txBody>
      </p:sp>
      <p:sp>
        <p:nvSpPr>
          <p:cNvPr id="79" name="OTLSHAPE_SLM_bbe921af04184eea975ca40554d52f35_Date" hidden="1">
            <a:extLst>
              <a:ext uri="{FF2B5EF4-FFF2-40B4-BE49-F238E27FC236}">
                <a16:creationId xmlns:a16="http://schemas.microsoft.com/office/drawing/2014/main" id="{294B501A-F5D1-7B49-524F-DB6B7E89613A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21</a:t>
            </a:r>
          </a:p>
        </p:txBody>
      </p:sp>
      <p:sp>
        <p:nvSpPr>
          <p:cNvPr id="285" name="OTLSHAPE_M_e151e55ca0e94d658693515bc55afa91_Shape">
            <a:extLst>
              <a:ext uri="{FF2B5EF4-FFF2-40B4-BE49-F238E27FC236}">
                <a16:creationId xmlns:a16="http://schemas.microsoft.com/office/drawing/2014/main" id="{8E993850-A5D7-D13D-F592-69E4FD4C2A6E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 flipV="1">
            <a:off x="7295414" y="520482"/>
            <a:ext cx="228600" cy="254000"/>
          </a:xfrm>
          <a:prstGeom prst="triangl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3" name="OTLSHAPE_M_e151e55ca0e94d658693515bc55afa91_Title">
            <a:extLst>
              <a:ext uri="{FF2B5EF4-FFF2-40B4-BE49-F238E27FC236}">
                <a16:creationId xmlns:a16="http://schemas.microsoft.com/office/drawing/2014/main" id="{278CB1A6-FAC3-87A4-3891-E1BABB20B5B1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6535255" y="324563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BATTLE OF YAVIN (YEAR ZERO)</a:t>
            </a:r>
            <a:endParaRPr lang="en-US" sz="1100" b="1" spc="-1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63" name="OTLSHAPE_M_e151e55ca0e94d658693515bc55afa91_Date" hidden="1">
            <a:extLst>
              <a:ext uri="{FF2B5EF4-FFF2-40B4-BE49-F238E27FC236}">
                <a16:creationId xmlns:a16="http://schemas.microsoft.com/office/drawing/2014/main" id="{8FEF9D5D-BEDD-741C-FBB4-534D9535E3B4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-15657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7</a:t>
            </a:r>
          </a:p>
        </p:txBody>
      </p:sp>
      <p:sp>
        <p:nvSpPr>
          <p:cNvPr id="224" name="OTLSHAPE_D_1ec44faa81fa4de3b40a9301c46345fe_Line">
            <a:extLst>
              <a:ext uri="{FF2B5EF4-FFF2-40B4-BE49-F238E27FC236}">
                <a16:creationId xmlns:a16="http://schemas.microsoft.com/office/drawing/2014/main" id="{F989F075-F2D5-0252-DB38-469415CD3783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5396881" y="2095282"/>
            <a:ext cx="2012834" cy="76201"/>
          </a:xfrm>
          <a:custGeom>
            <a:avLst/>
            <a:gdLst/>
            <a:ahLst/>
            <a:cxnLst/>
            <a:rect l="0" t="0" r="0" b="0"/>
            <a:pathLst>
              <a:path w="2012834" h="76201">
                <a:moveTo>
                  <a:pt x="0" y="0"/>
                </a:moveTo>
                <a:lnTo>
                  <a:pt x="0" y="19050"/>
                </a:lnTo>
                <a:lnTo>
                  <a:pt x="2012833" y="19050"/>
                </a:lnTo>
                <a:lnTo>
                  <a:pt x="2012833" y="762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D_a658cc60e8b848ebb0c29f4e2a0e2b9c_Line">
            <a:extLst>
              <a:ext uri="{FF2B5EF4-FFF2-40B4-BE49-F238E27FC236}">
                <a16:creationId xmlns:a16="http://schemas.microsoft.com/office/drawing/2014/main" id="{8B6FE058-ECDA-FDAF-8038-95ABE55E6E67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7835259" y="3060482"/>
            <a:ext cx="3189700" cy="76201"/>
          </a:xfrm>
          <a:custGeom>
            <a:avLst/>
            <a:gdLst/>
            <a:ahLst/>
            <a:cxnLst/>
            <a:rect l="0" t="0" r="0" b="0"/>
            <a:pathLst>
              <a:path w="3189700" h="76201">
                <a:moveTo>
                  <a:pt x="0" y="0"/>
                </a:moveTo>
                <a:lnTo>
                  <a:pt x="0" y="19050"/>
                </a:lnTo>
                <a:lnTo>
                  <a:pt x="3189699" y="19050"/>
                </a:lnTo>
                <a:lnTo>
                  <a:pt x="3189699" y="762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D_083a8480d22443a7b653e0b68b33752d_Line">
            <a:extLst>
              <a:ext uri="{FF2B5EF4-FFF2-40B4-BE49-F238E27FC236}">
                <a16:creationId xmlns:a16="http://schemas.microsoft.com/office/drawing/2014/main" id="{13D690F5-CF21-61D2-2C00-3337034656AD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3911690" y="1460282"/>
            <a:ext cx="1062265" cy="63501"/>
          </a:xfrm>
          <a:custGeom>
            <a:avLst/>
            <a:gdLst/>
            <a:ahLst/>
            <a:cxnLst/>
            <a:rect l="0" t="0" r="0" b="0"/>
            <a:pathLst>
              <a:path w="1062265" h="63501">
                <a:moveTo>
                  <a:pt x="0" y="0"/>
                </a:moveTo>
                <a:lnTo>
                  <a:pt x="0" y="31750"/>
                </a:lnTo>
                <a:lnTo>
                  <a:pt x="1062264" y="31750"/>
                </a:lnTo>
                <a:lnTo>
                  <a:pt x="1062264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D_54ed4fbfa78e49908bec55a5821dba31_Line">
            <a:extLst>
              <a:ext uri="{FF2B5EF4-FFF2-40B4-BE49-F238E27FC236}">
                <a16:creationId xmlns:a16="http://schemas.microsoft.com/office/drawing/2014/main" id="{2CE2ACD0-A837-2688-6519-BD7016DB88E3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>
            <a:off x="4973954" y="1777782"/>
            <a:ext cx="422928" cy="63501"/>
          </a:xfrm>
          <a:custGeom>
            <a:avLst/>
            <a:gdLst/>
            <a:ahLst/>
            <a:cxnLst/>
            <a:rect l="0" t="0" r="0" b="0"/>
            <a:pathLst>
              <a:path w="422928" h="63501">
                <a:moveTo>
                  <a:pt x="0" y="0"/>
                </a:moveTo>
                <a:lnTo>
                  <a:pt x="0" y="31750"/>
                </a:lnTo>
                <a:lnTo>
                  <a:pt x="422927" y="31750"/>
                </a:lnTo>
                <a:lnTo>
                  <a:pt x="422927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D_8ba242e3aba140a781051411f5e2c75a_Line">
            <a:extLst>
              <a:ext uri="{FF2B5EF4-FFF2-40B4-BE49-F238E27FC236}">
                <a16:creationId xmlns:a16="http://schemas.microsoft.com/office/drawing/2014/main" id="{1C916550-CCF5-24EC-2AAE-CBFBEB669497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>
            <a:off x="7409714" y="2425482"/>
            <a:ext cx="318796" cy="63501"/>
          </a:xfrm>
          <a:custGeom>
            <a:avLst/>
            <a:gdLst/>
            <a:ahLst/>
            <a:cxnLst/>
            <a:rect l="0" t="0" r="0" b="0"/>
            <a:pathLst>
              <a:path w="318796" h="63501">
                <a:moveTo>
                  <a:pt x="0" y="0"/>
                </a:moveTo>
                <a:lnTo>
                  <a:pt x="0" y="31750"/>
                </a:lnTo>
                <a:lnTo>
                  <a:pt x="318795" y="31750"/>
                </a:lnTo>
                <a:lnTo>
                  <a:pt x="318795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D_0c77c90239bf472c9fa10e133ab19b39_Line">
            <a:extLst>
              <a:ext uri="{FF2B5EF4-FFF2-40B4-BE49-F238E27FC236}">
                <a16:creationId xmlns:a16="http://schemas.microsoft.com/office/drawing/2014/main" id="{E286222D-F07C-DAC3-7126-60830B062349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>
            <a:off x="7728509" y="2742982"/>
            <a:ext cx="106751" cy="63501"/>
          </a:xfrm>
          <a:custGeom>
            <a:avLst/>
            <a:gdLst/>
            <a:ahLst/>
            <a:cxnLst/>
            <a:rect l="0" t="0" r="0" b="0"/>
            <a:pathLst>
              <a:path w="106751" h="63501">
                <a:moveTo>
                  <a:pt x="0" y="0"/>
                </a:moveTo>
                <a:lnTo>
                  <a:pt x="0" y="31750"/>
                </a:lnTo>
                <a:lnTo>
                  <a:pt x="106750" y="31750"/>
                </a:lnTo>
                <a:lnTo>
                  <a:pt x="106750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D_686686ac40bd4109b2e8620aa9cb3d5a_Line">
            <a:extLst>
              <a:ext uri="{FF2B5EF4-FFF2-40B4-BE49-F238E27FC236}">
                <a16:creationId xmlns:a16="http://schemas.microsoft.com/office/drawing/2014/main" id="{08E49E2E-890A-152A-15B1-1D5D00D250BE}"/>
              </a:ext>
            </a:extLst>
          </p:cNvPr>
          <p:cNvSpPr/>
          <p:nvPr>
            <p:custDataLst>
              <p:tags r:id="rId150"/>
            </p:custDataLst>
          </p:nvPr>
        </p:nvSpPr>
        <p:spPr>
          <a:xfrm>
            <a:off x="11024958" y="3390682"/>
            <a:ext cx="292" cy="63501"/>
          </a:xfrm>
          <a:custGeom>
            <a:avLst/>
            <a:gdLst/>
            <a:ahLst/>
            <a:cxnLst/>
            <a:rect l="0" t="0" r="0" b="0"/>
            <a:pathLst>
              <a:path w="292" h="63501">
                <a:moveTo>
                  <a:pt x="0" y="0"/>
                </a:moveTo>
                <a:lnTo>
                  <a:pt x="0" y="31750"/>
                </a:lnTo>
                <a:lnTo>
                  <a:pt x="291" y="31750"/>
                </a:lnTo>
                <a:lnTo>
                  <a:pt x="291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D_b1b368ff8ecc44ecbf8768c7ea4715a5_Line">
            <a:extLst>
              <a:ext uri="{FF2B5EF4-FFF2-40B4-BE49-F238E27FC236}">
                <a16:creationId xmlns:a16="http://schemas.microsoft.com/office/drawing/2014/main" id="{9177F1CF-58BD-A229-6E6B-2E96CF1C12CE}"/>
              </a:ext>
            </a:extLst>
          </p:cNvPr>
          <p:cNvSpPr/>
          <p:nvPr>
            <p:custDataLst>
              <p:tags r:id="rId151"/>
            </p:custDataLst>
          </p:nvPr>
        </p:nvSpPr>
        <p:spPr>
          <a:xfrm>
            <a:off x="11025249" y="3708182"/>
            <a:ext cx="106459" cy="63501"/>
          </a:xfrm>
          <a:custGeom>
            <a:avLst/>
            <a:gdLst/>
            <a:ahLst/>
            <a:cxnLst/>
            <a:rect l="0" t="0" r="0" b="0"/>
            <a:pathLst>
              <a:path w="106459" h="63501">
                <a:moveTo>
                  <a:pt x="0" y="0"/>
                </a:moveTo>
                <a:lnTo>
                  <a:pt x="0" y="31750"/>
                </a:lnTo>
                <a:lnTo>
                  <a:pt x="106458" y="31750"/>
                </a:lnTo>
                <a:lnTo>
                  <a:pt x="106458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95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raphic 257">
            <a:extLst>
              <a:ext uri="{FF2B5EF4-FFF2-40B4-BE49-F238E27FC236}">
                <a16:creationId xmlns:a16="http://schemas.microsoft.com/office/drawing/2014/main" id="{E7B16B2D-6C61-5FCE-A2FF-D5C0B6D311F6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72316" y="346243"/>
            <a:ext cx="1609157" cy="766864"/>
          </a:xfrm>
          <a:prstGeom prst="rect">
            <a:avLst/>
          </a:prstGeom>
        </p:spPr>
      </p:pic>
      <p:pic>
        <p:nvPicPr>
          <p:cNvPr id="232" name="Picture 231">
            <a:extLst>
              <a:ext uri="{FF2B5EF4-FFF2-40B4-BE49-F238E27FC236}">
                <a16:creationId xmlns:a16="http://schemas.microsoft.com/office/drawing/2014/main" id="{22E629FD-707F-9E49-05D9-20622A262BD6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74093" y="3053481"/>
            <a:ext cx="1791837" cy="203215"/>
          </a:xfrm>
          <a:prstGeom prst="rect">
            <a:avLst/>
          </a:prstGeom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80B8382B-E836-1C3E-790C-6356FF09C1F4}"/>
              </a:ext>
            </a:extLst>
          </p:cNvPr>
          <p:cNvSpPr txBox="1"/>
          <p:nvPr/>
        </p:nvSpPr>
        <p:spPr>
          <a:xfrm rot="16200000">
            <a:off x="-325677" y="2347109"/>
            <a:ext cx="194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 Wars timeline</a:t>
            </a:r>
          </a:p>
        </p:txBody>
      </p:sp>
      <p:sp>
        <p:nvSpPr>
          <p:cNvPr id="36" name="OTLSHAPE_SL2A_442dc1d9e5de419e8fcc233861d20fdf_BackgroundRectangle">
            <a:extLst>
              <a:ext uri="{FF2B5EF4-FFF2-40B4-BE49-F238E27FC236}">
                <a16:creationId xmlns:a16="http://schemas.microsoft.com/office/drawing/2014/main" id="{824EB9A2-9FC4-BC4C-4D21-3E2A00DF119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76895" y="1168182"/>
            <a:ext cx="10477500" cy="965200"/>
          </a:xfrm>
          <a:prstGeom prst="rect">
            <a:avLst/>
          </a:prstGeom>
          <a:solidFill>
            <a:srgbClr val="242424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9" name="OTLSHAPE_SL2A_0b866cb6f761489f9817e9bbdd0ad1c4_BackgroundRectangle">
            <a:extLst>
              <a:ext uri="{FF2B5EF4-FFF2-40B4-BE49-F238E27FC236}">
                <a16:creationId xmlns:a16="http://schemas.microsoft.com/office/drawing/2014/main" id="{8187E407-F147-32C8-5FAC-8CBECCFB8A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76895" y="2133382"/>
            <a:ext cx="10477500" cy="965200"/>
          </a:xfrm>
          <a:prstGeom prst="rect">
            <a:avLst/>
          </a:prstGeom>
          <a:solidFill>
            <a:srgbClr val="C50D16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2" name="OTLSHAPE_SL2A_6cfe742f2ec646be933e4510c3837669_BackgroundRectangle">
            <a:extLst>
              <a:ext uri="{FF2B5EF4-FFF2-40B4-BE49-F238E27FC236}">
                <a16:creationId xmlns:a16="http://schemas.microsoft.com/office/drawing/2014/main" id="{5C678CE5-F60D-039A-75B7-0DE26C476EF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76895" y="3098582"/>
            <a:ext cx="10477500" cy="965200"/>
          </a:xfrm>
          <a:prstGeom prst="rect">
            <a:avLst/>
          </a:prstGeom>
          <a:solidFill>
            <a:srgbClr val="242424">
              <a:alpha val="80000"/>
            </a:srgbClr>
          </a:solidFill>
          <a:ln w="19050" cap="flat" cmpd="sng" algn="ctr">
            <a:solidFill>
              <a:schemeClr val="dk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5728EA11-E8E7-B817-31B7-96F3512BE4D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785709" y="710982"/>
            <a:ext cx="9563100" cy="254000"/>
          </a:xfrm>
          <a:prstGeom prst="roundRect">
            <a:avLst/>
          </a:prstGeom>
          <a:solidFill>
            <a:srgbClr val="3CBFAF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OTLSHAPE_SL_cdeb765d709740abae711849eef7ca7c_HeaderRectangle">
            <a:extLst>
              <a:ext uri="{FF2B5EF4-FFF2-40B4-BE49-F238E27FC236}">
                <a16:creationId xmlns:a16="http://schemas.microsoft.com/office/drawing/2014/main" id="{1EDD3469-552D-E2DA-C8F3-AA4B17CFD39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168182"/>
            <a:ext cx="825500" cy="2895600"/>
          </a:xfrm>
          <a:prstGeom prst="rect">
            <a:avLst/>
          </a:prstGeom>
          <a:solidFill>
            <a:schemeClr val="dk1"/>
          </a:solidFill>
          <a:ln w="28575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TLSHAPE_SL2A_442dc1d9e5de419e8fcc233861d20fdf_HeaderRectangle">
            <a:extLst>
              <a:ext uri="{FF2B5EF4-FFF2-40B4-BE49-F238E27FC236}">
                <a16:creationId xmlns:a16="http://schemas.microsoft.com/office/drawing/2014/main" id="{59D2230B-8E39-BB47-A5C6-CB46F84DA4B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76895" y="1168182"/>
            <a:ext cx="787400" cy="965200"/>
          </a:xfrm>
          <a:prstGeom prst="rect">
            <a:avLst/>
          </a:prstGeom>
          <a:solidFill>
            <a:srgbClr val="242424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7" name="OTLSHAPE_SL2A_0b866cb6f761489f9817e9bbdd0ad1c4_HeaderRectangle">
            <a:extLst>
              <a:ext uri="{FF2B5EF4-FFF2-40B4-BE49-F238E27FC236}">
                <a16:creationId xmlns:a16="http://schemas.microsoft.com/office/drawing/2014/main" id="{1A9E4B14-D484-AB10-A3E2-E1158CFDB94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76895" y="2133382"/>
            <a:ext cx="787400" cy="965200"/>
          </a:xfrm>
          <a:prstGeom prst="rect">
            <a:avLst/>
          </a:prstGeom>
          <a:solidFill>
            <a:srgbClr val="C50D1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0" name="OTLSHAPE_SL2A_6cfe742f2ec646be933e4510c3837669_HeaderRectangle">
            <a:extLst>
              <a:ext uri="{FF2B5EF4-FFF2-40B4-BE49-F238E27FC236}">
                <a16:creationId xmlns:a16="http://schemas.microsoft.com/office/drawing/2014/main" id="{73D018A3-5A80-BDC1-474C-C64E64197C6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76895" y="3098582"/>
            <a:ext cx="787400" cy="965200"/>
          </a:xfrm>
          <a:prstGeom prst="rect">
            <a:avLst/>
          </a:prstGeom>
          <a:solidFill>
            <a:srgbClr val="242424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OTLSHAPE_SLM_cf3f61d411bc4fedb94937eac9727985_Shape">
            <a:extLst>
              <a:ext uri="{FF2B5EF4-FFF2-40B4-BE49-F238E27FC236}">
                <a16:creationId xmlns:a16="http://schemas.microsoft.com/office/drawing/2014/main" id="{9900EC53-BCC6-8626-B916-C8CB17AF5C2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295414" y="21714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M_6528f648fbcb496492e95a2b33fa5fb0_Shape">
            <a:extLst>
              <a:ext uri="{FF2B5EF4-FFF2-40B4-BE49-F238E27FC236}">
                <a16:creationId xmlns:a16="http://schemas.microsoft.com/office/drawing/2014/main" id="{6310EA51-4574-D69D-57E4-DF9C7350749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720959" y="28064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M_269e647ea65045cebe3c47cc01473d32_Shape">
            <a:extLst>
              <a:ext uri="{FF2B5EF4-FFF2-40B4-BE49-F238E27FC236}">
                <a16:creationId xmlns:a16="http://schemas.microsoft.com/office/drawing/2014/main" id="{B40159AC-05C7-0218-74F0-5B423C99DE2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614209" y="24889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M_c2ae8d8ab56d410dbff72f2ecaa20b01_Shape">
            <a:extLst>
              <a:ext uri="{FF2B5EF4-FFF2-40B4-BE49-F238E27FC236}">
                <a16:creationId xmlns:a16="http://schemas.microsoft.com/office/drawing/2014/main" id="{F49CB690-95D6-4234-B57F-53F141DF96C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859654" y="15237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M_8c2e4e912a8b4fc4b54a9bc2df9c0b1e_Shape">
            <a:extLst>
              <a:ext uri="{FF2B5EF4-FFF2-40B4-BE49-F238E27FC236}">
                <a16:creationId xmlns:a16="http://schemas.microsoft.com/office/drawing/2014/main" id="{78633EB8-1E1C-41E9-EFF1-8DD29FAD7A72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797390" y="12062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M_7b0c8137988c43b48d627962e396fae1_Shape">
            <a:extLst>
              <a:ext uri="{FF2B5EF4-FFF2-40B4-BE49-F238E27FC236}">
                <a16:creationId xmlns:a16="http://schemas.microsoft.com/office/drawing/2014/main" id="{06CCC687-0E83-4375-AF50-E54E8002FF9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282581" y="18412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M_f5a9609bcc9c4d72b1a3aa7633770cb1_Shape">
            <a:extLst>
              <a:ext uri="{FF2B5EF4-FFF2-40B4-BE49-F238E27FC236}">
                <a16:creationId xmlns:a16="http://schemas.microsoft.com/office/drawing/2014/main" id="{523544F5-A5DD-84F4-5FB3-6F30B91E760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017407" y="37716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M_02bd01dab7d24a82b5e76ae8d597ce08_Shape">
            <a:extLst>
              <a:ext uri="{FF2B5EF4-FFF2-40B4-BE49-F238E27FC236}">
                <a16:creationId xmlns:a16="http://schemas.microsoft.com/office/drawing/2014/main" id="{4DED3A87-B709-D13A-2823-68D3432A179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910949" y="34541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M_8546c06ee9864aaa9431de75b29dc3e1_Shape">
            <a:extLst>
              <a:ext uri="{FF2B5EF4-FFF2-40B4-BE49-F238E27FC236}">
                <a16:creationId xmlns:a16="http://schemas.microsoft.com/office/drawing/2014/main" id="{F7E24651-A33C-B547-E9C6-66B2007BA08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910658" y="31366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FDF1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_cdeb765d709740abae711849eef7ca7c_Header">
            <a:extLst>
              <a:ext uri="{FF2B5EF4-FFF2-40B4-BE49-F238E27FC236}">
                <a16:creationId xmlns:a16="http://schemas.microsoft.com/office/drawing/2014/main" id="{85191ADF-8DA6-B130-C46E-E1FDDCF860B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 rot="16200000">
            <a:off x="-977602" y="2491966"/>
            <a:ext cx="28956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lt1"/>
                </a:solidFill>
                <a:latin typeface="Calibri" panose="020F0502020204030204" pitchFamily="34" charset="0"/>
              </a:rPr>
              <a:t>EPISODES (I-IX)</a:t>
            </a:r>
          </a:p>
        </p:txBody>
      </p:sp>
      <p:sp>
        <p:nvSpPr>
          <p:cNvPr id="28" name="OTLSHAPE_SL2A_442dc1d9e5de419e8fcc233861d20fdf_Header">
            <a:extLst>
              <a:ext uri="{FF2B5EF4-FFF2-40B4-BE49-F238E27FC236}">
                <a16:creationId xmlns:a16="http://schemas.microsoft.com/office/drawing/2014/main" id="{5F3D00FC-C62D-F22F-198D-FE978D3A310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40395" y="15655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</a:rPr>
              <a:t>Prequels</a:t>
            </a:r>
          </a:p>
        </p:txBody>
      </p:sp>
      <p:sp>
        <p:nvSpPr>
          <p:cNvPr id="38" name="OTLSHAPE_SL2A_0b866cb6f761489f9817e9bbdd0ad1c4_Header">
            <a:extLst>
              <a:ext uri="{FF2B5EF4-FFF2-40B4-BE49-F238E27FC236}">
                <a16:creationId xmlns:a16="http://schemas.microsoft.com/office/drawing/2014/main" id="{6970C830-7CFD-A711-178D-EED1881E6D08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40395" y="25307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Originals</a:t>
            </a:r>
          </a:p>
        </p:txBody>
      </p:sp>
      <p:sp>
        <p:nvSpPr>
          <p:cNvPr id="41" name="OTLSHAPE_SL2A_6cfe742f2ec646be933e4510c3837669_Header">
            <a:extLst>
              <a:ext uri="{FF2B5EF4-FFF2-40B4-BE49-F238E27FC236}">
                <a16:creationId xmlns:a16="http://schemas.microsoft.com/office/drawing/2014/main" id="{EDB8F027-CECE-797F-574A-5D694F16EACB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940395" y="3495923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Sequels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D0E85CD-FCF4-8A15-1402-82B49424CE01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849209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1948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00E423E-57DE-82B6-9936-8C2DCBA0EB14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2805595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1957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2EDF050-B2B1-4D7F-9123-C11A6565A7D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3761691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997A15CA-5E32-591C-7062-902860425E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4717786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1975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E52E0BE3-9C35-87ED-88A2-28F678540F49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673881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1984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CDE2C658-EA52-9DB8-F458-6C9D347E9203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630267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1993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19F6DD60-3006-CEDE-D19A-2BCFF13C3246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7586363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2002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911A4574-5E58-C6DA-9D16-70D2A37862C0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8542458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2011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01496555-CE59-C7C4-55C6-F9A7806D482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9498554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8BA6337C-205D-E344-CDA3-F0542C501E4C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0454939" y="760470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3CBFAF"/>
                </a:solidFill>
                <a:latin typeface="Calibri" panose="020F0502020204030204" pitchFamily="34" charset="0"/>
              </a:rPr>
              <a:t>2029</a:t>
            </a:r>
          </a:p>
        </p:txBody>
      </p:sp>
      <p:sp>
        <p:nvSpPr>
          <p:cNvPr id="184" name="OTLSHAPE_SLM_cf3f61d411bc4fedb94937eac9727985_Title">
            <a:extLst>
              <a:ext uri="{FF2B5EF4-FFF2-40B4-BE49-F238E27FC236}">
                <a16:creationId xmlns:a16="http://schemas.microsoft.com/office/drawing/2014/main" id="{1C84387E-E67F-EF29-63D3-74178FD69423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810658" y="2213223"/>
            <a:ext cx="243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IV: A New Hope (0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6" name="OTLSHAPE_SLM_6528f648fbcb496492e95a2b33fa5fb0_Title">
            <a:extLst>
              <a:ext uri="{FF2B5EF4-FFF2-40B4-BE49-F238E27FC236}">
                <a16:creationId xmlns:a16="http://schemas.microsoft.com/office/drawing/2014/main" id="{2A39C7B6-AE5A-F78B-2349-F8035AEA9D3C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4926662" y="2848223"/>
            <a:ext cx="275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VI: Return of the Jedi (4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9" name="OTLSHAPE_SLM_269e647ea65045cebe3c47cc01473d32_Title">
            <a:extLst>
              <a:ext uri="{FF2B5EF4-FFF2-40B4-BE49-F238E27FC236}">
                <a16:creationId xmlns:a16="http://schemas.microsoft.com/office/drawing/2014/main" id="{01F08758-F829-3252-1C90-81D8B1522F15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4509694" y="2530723"/>
            <a:ext cx="306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</a:rPr>
              <a:t>Star Wars Episode V: The Empire Strikes Back (3 ABY)</a:t>
            </a:r>
            <a:endParaRPr lang="en-US" sz="1100" b="1" spc="-4" dirty="0">
              <a:solidFill>
                <a:schemeClr val="lt1"/>
              </a:solidFill>
            </a:endParaRPr>
          </a:p>
        </p:txBody>
      </p:sp>
      <p:sp>
        <p:nvSpPr>
          <p:cNvPr id="196" name="OTLSHAPE_SLM_c2ae8d8ab56d410dbff72f2ecaa20b01_Title">
            <a:extLst>
              <a:ext uri="{FF2B5EF4-FFF2-40B4-BE49-F238E27FC236}">
                <a16:creationId xmlns:a16="http://schemas.microsoft.com/office/drawing/2014/main" id="{6459CE76-192C-0875-E8FF-B56DA71A0C8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5139054" y="1565523"/>
            <a:ext cx="289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II: Attack of the Clones (22 BBY)</a:t>
            </a:r>
            <a:endParaRPr lang="en-US" sz="11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99" name="OTLSHAPE_SLM_8c2e4e912a8b4fc4b54a9bc2df9c0b1e_Title">
            <a:extLst>
              <a:ext uri="{FF2B5EF4-FFF2-40B4-BE49-F238E27FC236}">
                <a16:creationId xmlns:a16="http://schemas.microsoft.com/office/drawing/2014/main" id="{D82C7179-7A7C-1A45-839C-31D4D9FEF76D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4076790" y="1248023"/>
            <a:ext cx="297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I: The Phantom Menace (32 BBY)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2" name="OTLSHAPE_SLM_7b0c8137988c43b48d627962e396fae1_Title">
            <a:extLst>
              <a:ext uri="{FF2B5EF4-FFF2-40B4-BE49-F238E27FC236}">
                <a16:creationId xmlns:a16="http://schemas.microsoft.com/office/drawing/2014/main" id="{BD37435E-F677-3B10-A296-7CFD9C89F2A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5561981" y="1883023"/>
            <a:ext cx="289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III: Revenge of the Sith (19 BBY)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07" name="OTLSHAPE_SLM_f5a9609bcc9c4d72b1a3aa7633770cb1_Title">
            <a:extLst>
              <a:ext uri="{FF2B5EF4-FFF2-40B4-BE49-F238E27FC236}">
                <a16:creationId xmlns:a16="http://schemas.microsoft.com/office/drawing/2014/main" id="{010FCADB-C38D-3C69-9520-D7593294E509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7928937" y="3813423"/>
            <a:ext cx="304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IX: The Rise of Skywalker (35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0" name="OTLSHAPE_SLM_02bd01dab7d24a82b5e76ae8d597ce08_Title">
            <a:extLst>
              <a:ext uri="{FF2B5EF4-FFF2-40B4-BE49-F238E27FC236}">
                <a16:creationId xmlns:a16="http://schemas.microsoft.com/office/drawing/2014/main" id="{7934624E-744D-89EE-BD12-7AE7DE5AEE7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8264903" y="3495923"/>
            <a:ext cx="260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VIII: The Last Jedi (34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3" name="OTLSHAPE_SLM_8546c06ee9864aaa9431de75b29dc3e1_Title">
            <a:extLst>
              <a:ext uri="{FF2B5EF4-FFF2-40B4-BE49-F238E27FC236}">
                <a16:creationId xmlns:a16="http://schemas.microsoft.com/office/drawing/2014/main" id="{65289486-E9AE-CBCD-C951-223DB07CB52D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923871" y="3178423"/>
            <a:ext cx="294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Star Wars Episode VII: The Force Awakens (34 ABY)</a:t>
            </a:r>
            <a:endParaRPr lang="en-US" sz="11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M_e151e55ca0e94d658693515bc55afa91_Title">
            <a:extLst>
              <a:ext uri="{FF2B5EF4-FFF2-40B4-BE49-F238E27FC236}">
                <a16:creationId xmlns:a16="http://schemas.microsoft.com/office/drawing/2014/main" id="{278CB1A6-FAC3-87A4-3891-E1BABB20B5B1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535255" y="324563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BATTLE OF YAVIN (YEAR ZERO)</a:t>
            </a:r>
            <a:endParaRPr lang="en-US" sz="1100" b="1" spc="-1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4" name="OTLSHAPE_D_1ec44faa81fa4de3b40a9301c46345fe_Line">
            <a:extLst>
              <a:ext uri="{FF2B5EF4-FFF2-40B4-BE49-F238E27FC236}">
                <a16:creationId xmlns:a16="http://schemas.microsoft.com/office/drawing/2014/main" id="{F989F075-F2D5-0252-DB38-469415CD3783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396881" y="2095282"/>
            <a:ext cx="2012834" cy="76201"/>
          </a:xfrm>
          <a:custGeom>
            <a:avLst/>
            <a:gdLst/>
            <a:ahLst/>
            <a:cxnLst/>
            <a:rect l="0" t="0" r="0" b="0"/>
            <a:pathLst>
              <a:path w="2012834" h="76201">
                <a:moveTo>
                  <a:pt x="0" y="0"/>
                </a:moveTo>
                <a:lnTo>
                  <a:pt x="0" y="19050"/>
                </a:lnTo>
                <a:lnTo>
                  <a:pt x="2012833" y="19050"/>
                </a:lnTo>
                <a:lnTo>
                  <a:pt x="2012833" y="762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D_a658cc60e8b848ebb0c29f4e2a0e2b9c_Line">
            <a:extLst>
              <a:ext uri="{FF2B5EF4-FFF2-40B4-BE49-F238E27FC236}">
                <a16:creationId xmlns:a16="http://schemas.microsoft.com/office/drawing/2014/main" id="{8B6FE058-ECDA-FDAF-8038-95ABE55E6E67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835259" y="3060482"/>
            <a:ext cx="3189700" cy="76201"/>
          </a:xfrm>
          <a:custGeom>
            <a:avLst/>
            <a:gdLst/>
            <a:ahLst/>
            <a:cxnLst/>
            <a:rect l="0" t="0" r="0" b="0"/>
            <a:pathLst>
              <a:path w="3189700" h="76201">
                <a:moveTo>
                  <a:pt x="0" y="0"/>
                </a:moveTo>
                <a:lnTo>
                  <a:pt x="0" y="19050"/>
                </a:lnTo>
                <a:lnTo>
                  <a:pt x="3189699" y="19050"/>
                </a:lnTo>
                <a:lnTo>
                  <a:pt x="3189699" y="762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D_083a8480d22443a7b653e0b68b33752d_Line">
            <a:extLst>
              <a:ext uri="{FF2B5EF4-FFF2-40B4-BE49-F238E27FC236}">
                <a16:creationId xmlns:a16="http://schemas.microsoft.com/office/drawing/2014/main" id="{13D690F5-CF21-61D2-2C00-3337034656A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3911690" y="1460282"/>
            <a:ext cx="1062265" cy="63501"/>
          </a:xfrm>
          <a:custGeom>
            <a:avLst/>
            <a:gdLst/>
            <a:ahLst/>
            <a:cxnLst/>
            <a:rect l="0" t="0" r="0" b="0"/>
            <a:pathLst>
              <a:path w="1062265" h="63501">
                <a:moveTo>
                  <a:pt x="0" y="0"/>
                </a:moveTo>
                <a:lnTo>
                  <a:pt x="0" y="31750"/>
                </a:lnTo>
                <a:lnTo>
                  <a:pt x="1062264" y="31750"/>
                </a:lnTo>
                <a:lnTo>
                  <a:pt x="1062264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D_54ed4fbfa78e49908bec55a5821dba31_Line">
            <a:extLst>
              <a:ext uri="{FF2B5EF4-FFF2-40B4-BE49-F238E27FC236}">
                <a16:creationId xmlns:a16="http://schemas.microsoft.com/office/drawing/2014/main" id="{2CE2ACD0-A837-2688-6519-BD7016DB88E3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4973954" y="1777782"/>
            <a:ext cx="422928" cy="63501"/>
          </a:xfrm>
          <a:custGeom>
            <a:avLst/>
            <a:gdLst/>
            <a:ahLst/>
            <a:cxnLst/>
            <a:rect l="0" t="0" r="0" b="0"/>
            <a:pathLst>
              <a:path w="422928" h="63501">
                <a:moveTo>
                  <a:pt x="0" y="0"/>
                </a:moveTo>
                <a:lnTo>
                  <a:pt x="0" y="31750"/>
                </a:lnTo>
                <a:lnTo>
                  <a:pt x="422927" y="31750"/>
                </a:lnTo>
                <a:lnTo>
                  <a:pt x="422927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D_8ba242e3aba140a781051411f5e2c75a_Line">
            <a:extLst>
              <a:ext uri="{FF2B5EF4-FFF2-40B4-BE49-F238E27FC236}">
                <a16:creationId xmlns:a16="http://schemas.microsoft.com/office/drawing/2014/main" id="{1C916550-CCF5-24EC-2AAE-CBFBEB66949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409714" y="2425482"/>
            <a:ext cx="318796" cy="63501"/>
          </a:xfrm>
          <a:custGeom>
            <a:avLst/>
            <a:gdLst/>
            <a:ahLst/>
            <a:cxnLst/>
            <a:rect l="0" t="0" r="0" b="0"/>
            <a:pathLst>
              <a:path w="318796" h="63501">
                <a:moveTo>
                  <a:pt x="0" y="0"/>
                </a:moveTo>
                <a:lnTo>
                  <a:pt x="0" y="31750"/>
                </a:lnTo>
                <a:lnTo>
                  <a:pt x="318795" y="31750"/>
                </a:lnTo>
                <a:lnTo>
                  <a:pt x="318795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D_0c77c90239bf472c9fa10e133ab19b39_Line">
            <a:extLst>
              <a:ext uri="{FF2B5EF4-FFF2-40B4-BE49-F238E27FC236}">
                <a16:creationId xmlns:a16="http://schemas.microsoft.com/office/drawing/2014/main" id="{E286222D-F07C-DAC3-7126-60830B062349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728509" y="2742982"/>
            <a:ext cx="106751" cy="63501"/>
          </a:xfrm>
          <a:custGeom>
            <a:avLst/>
            <a:gdLst/>
            <a:ahLst/>
            <a:cxnLst/>
            <a:rect l="0" t="0" r="0" b="0"/>
            <a:pathLst>
              <a:path w="106751" h="63501">
                <a:moveTo>
                  <a:pt x="0" y="0"/>
                </a:moveTo>
                <a:lnTo>
                  <a:pt x="0" y="31750"/>
                </a:lnTo>
                <a:lnTo>
                  <a:pt x="106750" y="31750"/>
                </a:lnTo>
                <a:lnTo>
                  <a:pt x="106750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D_686686ac40bd4109b2e8620aa9cb3d5a_Line">
            <a:extLst>
              <a:ext uri="{FF2B5EF4-FFF2-40B4-BE49-F238E27FC236}">
                <a16:creationId xmlns:a16="http://schemas.microsoft.com/office/drawing/2014/main" id="{08E49E2E-890A-152A-15B1-1D5D00D250B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1024958" y="3390682"/>
            <a:ext cx="292" cy="63501"/>
          </a:xfrm>
          <a:custGeom>
            <a:avLst/>
            <a:gdLst/>
            <a:ahLst/>
            <a:cxnLst/>
            <a:rect l="0" t="0" r="0" b="0"/>
            <a:pathLst>
              <a:path w="292" h="63501">
                <a:moveTo>
                  <a:pt x="0" y="0"/>
                </a:moveTo>
                <a:lnTo>
                  <a:pt x="0" y="31750"/>
                </a:lnTo>
                <a:lnTo>
                  <a:pt x="291" y="31750"/>
                </a:lnTo>
                <a:lnTo>
                  <a:pt x="291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D_b1b368ff8ecc44ecbf8768c7ea4715a5_Line">
            <a:extLst>
              <a:ext uri="{FF2B5EF4-FFF2-40B4-BE49-F238E27FC236}">
                <a16:creationId xmlns:a16="http://schemas.microsoft.com/office/drawing/2014/main" id="{9177F1CF-58BD-A229-6E6B-2E96CF1C12CE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1025249" y="3708182"/>
            <a:ext cx="106459" cy="63501"/>
          </a:xfrm>
          <a:custGeom>
            <a:avLst/>
            <a:gdLst/>
            <a:ahLst/>
            <a:cxnLst/>
            <a:rect l="0" t="0" r="0" b="0"/>
            <a:pathLst>
              <a:path w="106459" h="63501">
                <a:moveTo>
                  <a:pt x="0" y="0"/>
                </a:moveTo>
                <a:lnTo>
                  <a:pt x="0" y="31750"/>
                </a:lnTo>
                <a:lnTo>
                  <a:pt x="106458" y="31750"/>
                </a:lnTo>
                <a:lnTo>
                  <a:pt x="106458" y="63500"/>
                </a:lnTo>
              </a:path>
            </a:pathLst>
          </a:custGeom>
          <a:ln w="12700" cap="flat" cmpd="sng" algn="ctr">
            <a:solidFill>
              <a:srgbClr val="EFDF1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6968477-E91F-E2E0-A2A1-4138A75568EB}"/>
              </a:ext>
            </a:extLst>
          </p:cNvPr>
          <p:cNvGrpSpPr/>
          <p:nvPr/>
        </p:nvGrpSpPr>
        <p:grpSpPr>
          <a:xfrm>
            <a:off x="1785709" y="643477"/>
            <a:ext cx="9576242" cy="400406"/>
            <a:chOff x="1783186" y="626770"/>
            <a:chExt cx="9566794" cy="400406"/>
          </a:xfrm>
        </p:grpSpPr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504C07-B68E-5A4E-698E-7EAD2B5705DC}"/>
                </a:ext>
              </a:extLst>
            </p:cNvPr>
            <p:cNvSpPr/>
            <p:nvPr/>
          </p:nvSpPr>
          <p:spPr>
            <a:xfrm>
              <a:off x="1783186" y="626770"/>
              <a:ext cx="9566794" cy="400406"/>
            </a:xfrm>
            <a:prstGeom prst="roundRect">
              <a:avLst/>
            </a:prstGeom>
            <a:solidFill>
              <a:srgbClr val="3CBFA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ADFAFE8A-B6B1-D623-9B57-CE9E55167525}"/>
                </a:ext>
              </a:extLst>
            </p:cNvPr>
            <p:cNvGrpSpPr/>
            <p:nvPr/>
          </p:nvGrpSpPr>
          <p:grpSpPr>
            <a:xfrm>
              <a:off x="2129908" y="717789"/>
              <a:ext cx="9044551" cy="261610"/>
              <a:chOff x="2596876" y="554277"/>
              <a:chExt cx="8555660" cy="275315"/>
            </a:xfrm>
          </p:grpSpPr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25A1F095-7356-6A8D-BB86-DDC5E833EA68}"/>
                  </a:ext>
                </a:extLst>
              </p:cNvPr>
              <p:cNvSpPr txBox="1"/>
              <p:nvPr/>
            </p:nvSpPr>
            <p:spPr>
              <a:xfrm>
                <a:off x="7465483" y="554277"/>
                <a:ext cx="7390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|0 ABY</a:t>
                </a:r>
              </a:p>
            </p:txBody>
          </p:sp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3A878353-D384-1B9A-7201-F7B5ADD50F63}"/>
                  </a:ext>
                </a:extLst>
              </p:cNvPr>
              <p:cNvSpPr txBox="1"/>
              <p:nvPr/>
            </p:nvSpPr>
            <p:spPr>
              <a:xfrm>
                <a:off x="8356447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|10 ABY</a:t>
                </a:r>
              </a:p>
            </p:txBody>
          </p:sp>
          <p:sp>
            <p:nvSpPr>
              <p:cNvPr id="288" name="TextBox 287">
                <a:extLst>
                  <a:ext uri="{FF2B5EF4-FFF2-40B4-BE49-F238E27FC236}">
                    <a16:creationId xmlns:a16="http://schemas.microsoft.com/office/drawing/2014/main" id="{145BC3B9-B609-5017-78D2-0D2EAC52603C}"/>
                  </a:ext>
                </a:extLst>
              </p:cNvPr>
              <p:cNvSpPr txBox="1"/>
              <p:nvPr/>
            </p:nvSpPr>
            <p:spPr>
              <a:xfrm>
                <a:off x="9329320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|20 ABY</a:t>
                </a: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id="{EA9827AE-15D3-F03E-4F75-D8A39C9A9E58}"/>
                  </a:ext>
                </a:extLst>
              </p:cNvPr>
              <p:cNvSpPr txBox="1"/>
              <p:nvPr/>
            </p:nvSpPr>
            <p:spPr>
              <a:xfrm>
                <a:off x="10350895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|30 ABY</a:t>
                </a:r>
              </a:p>
            </p:txBody>
          </p:sp>
          <p:sp>
            <p:nvSpPr>
              <p:cNvPr id="291" name="TextBox 290">
                <a:extLst>
                  <a:ext uri="{FF2B5EF4-FFF2-40B4-BE49-F238E27FC236}">
                    <a16:creationId xmlns:a16="http://schemas.microsoft.com/office/drawing/2014/main" id="{5CEB1AAA-3CEA-57D6-30B0-5339787EBC8D}"/>
                  </a:ext>
                </a:extLst>
              </p:cNvPr>
              <p:cNvSpPr txBox="1"/>
              <p:nvPr/>
            </p:nvSpPr>
            <p:spPr>
              <a:xfrm>
                <a:off x="6477194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|10 BBY</a:t>
                </a:r>
              </a:p>
            </p:txBody>
          </p: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4B9E31AA-B1FF-96D8-E7BB-4230AB209CD5}"/>
                  </a:ext>
                </a:extLst>
              </p:cNvPr>
              <p:cNvSpPr txBox="1"/>
              <p:nvPr/>
            </p:nvSpPr>
            <p:spPr>
              <a:xfrm>
                <a:off x="5554225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|20 BBY</a:t>
                </a:r>
              </a:p>
            </p:txBody>
          </p:sp>
          <p:sp>
            <p:nvSpPr>
              <p:cNvPr id="293" name="TextBox 292">
                <a:extLst>
                  <a:ext uri="{FF2B5EF4-FFF2-40B4-BE49-F238E27FC236}">
                    <a16:creationId xmlns:a16="http://schemas.microsoft.com/office/drawing/2014/main" id="{B126341D-061D-0A06-B097-57DD4E6585FF}"/>
                  </a:ext>
                </a:extLst>
              </p:cNvPr>
              <p:cNvSpPr txBox="1"/>
              <p:nvPr/>
            </p:nvSpPr>
            <p:spPr>
              <a:xfrm>
                <a:off x="4588616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|30 BBY</a:t>
                </a:r>
              </a:p>
            </p:txBody>
          </p:sp>
          <p:sp>
            <p:nvSpPr>
              <p:cNvPr id="294" name="TextBox 293">
                <a:extLst>
                  <a:ext uri="{FF2B5EF4-FFF2-40B4-BE49-F238E27FC236}">
                    <a16:creationId xmlns:a16="http://schemas.microsoft.com/office/drawing/2014/main" id="{B635A58F-F355-E9BE-1005-3608C6DC55B4}"/>
                  </a:ext>
                </a:extLst>
              </p:cNvPr>
              <p:cNvSpPr txBox="1"/>
              <p:nvPr/>
            </p:nvSpPr>
            <p:spPr>
              <a:xfrm>
                <a:off x="3588592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|40 BBY</a:t>
                </a:r>
              </a:p>
            </p:txBody>
          </p:sp>
          <p:sp>
            <p:nvSpPr>
              <p:cNvPr id="295" name="TextBox 294">
                <a:extLst>
                  <a:ext uri="{FF2B5EF4-FFF2-40B4-BE49-F238E27FC236}">
                    <a16:creationId xmlns:a16="http://schemas.microsoft.com/office/drawing/2014/main" id="{6082CB1B-8B0C-271E-E784-42221D7AC99F}"/>
                  </a:ext>
                </a:extLst>
              </p:cNvPr>
              <p:cNvSpPr txBox="1"/>
              <p:nvPr/>
            </p:nvSpPr>
            <p:spPr>
              <a:xfrm>
                <a:off x="2596876" y="554277"/>
                <a:ext cx="801641" cy="275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bg1"/>
                    </a:solidFill>
                  </a:rPr>
                  <a:t>|50 BBY</a:t>
                </a:r>
              </a:p>
            </p:txBody>
          </p:sp>
        </p:grpSp>
      </p:grpSp>
      <p:sp>
        <p:nvSpPr>
          <p:cNvPr id="285" name="OTLSHAPE_M_e151e55ca0e94d658693515bc55afa91_Shape">
            <a:extLst>
              <a:ext uri="{FF2B5EF4-FFF2-40B4-BE49-F238E27FC236}">
                <a16:creationId xmlns:a16="http://schemas.microsoft.com/office/drawing/2014/main" id="{8E993850-A5D7-D13D-F592-69E4FD4C2A6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 flipV="1">
            <a:off x="7295414" y="520482"/>
            <a:ext cx="228600" cy="254000"/>
          </a:xfrm>
          <a:prstGeom prst="triangl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4015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jZjYzAwNTFiLTA2ZmYtNDRlNy1iYjNhLWViMjI2MmE5MjUzO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7IiRpZCI6IjEyIiwiQ29sb3IiOnsiJGlkIjoiMTMiLCJBIjowLCJSIjoyNTUsIkciOjI1NSwiQiI6MjU1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NjgsIkciOjExNCwiQiI6MTk2fX0sIklzVmlzaWJsZSI6dHJ1ZSwiV2lkdGgiOjAuMCwiSGVpZ2h0IjowLjAsIkJvcmRlclN0eWxlIjp7IiRpZCI6IjE5IiwiTGluZUNvbG9yIjp7IiRpZCI6IjIwIiwiJHR5cGUiOiJOTFJFLkNvbW1vbi5Eb20uU29saWRDb2xvckJydXNoLCBOTFJFLkNvbW1vbiIsIkNvbG9yIjp7IiRpZCI6IjIxIiwiQSI6MjU1LCJSIjoyNTUsIkciOjAsIkIiOjB9fSwiTGluZVdlaWdodCI6MC4wLCJMaW5lVHlwZSI6MCwiUGFyZW50U3R5bGUiOm51bGx9LCJQYXJlbnRTdHlsZSI6bnVsbH0sIk1hcmdpbiI6eyIkaWQiOiIyMiIsIlRvcCI6MC4wLCJMZWZ0IjowLjAsIlJpZ2h0IjowLjAsIkJvdHRvbSI6MC4wfSwiUGFkZGluZyI6eyIkaWQiOiIyMyIsIlRvcCI6MC4wLCJMZWZ0IjowLjAsIlJpZ2h0IjowLjAsIkJvdHRvbSI6MC4wfSwiQmFja2dyb3VuZCI6bnVsbCwiSXNWaXNpYmxlIjp0cnVlLCJXaWR0aCI6MC4wLCJIZWlnaHQiOjAuMCwiQm9yZGVyU3R5bGUiOm51bGwsIlBhcmVudFN0eWxlIjpudWxsfSwiQmFja2dyb3VuZFN0eWxlIjp7IiRpZCI6IjI0IiwiTWFyZ2luIjp7IiRpZCI6IjI1IiwiVG9wIjowLjAsIkxlZnQiOjAuMCwiUmlnaHQiOjAuMCwiQm90dG9tIjowLjB9LCJQYWRkaW5nIjp7IiRpZCI6IjI2IiwiVG9wIjowLjAsIkxlZnQiOjAuMCwiUmlnaHQiOjAuMCwiQm90dG9tIjowLjB9LCJCYWNrZ3JvdW5kIjp7IiRpZCI6IjI3IiwiQ29sb3IiOnsiJGlkIjoiMjgiLCJBIjo1MSwiUiI6MTY1LCJHIjoxNjUsIkIiOjE2NX19LCJJc1Zpc2libGUiOnRydWUsIldpZHRoIjowLjAsIkhlaWdodCI6MC4wLCJCb3JkZXJTdHlsZSI6eyIkaWQiOiIyOSIsIkxpbmVDb2xvciI6eyIkaWQiOiIzMCIsIiR0eXBlIjoiTkxSRS5Db21tb24uRG9tLlNvbGlkQ29sb3JCcnVzaCwgTkxSRS5Db21tb24iLCJDb2xvciI6eyIkaWQiOiIzMSIsIkEiOjI1NSwiUiI6MjU1LCJHIjowLCJCIjowfX0sIkxpbmVXZWlnaHQiOjAuMCwiTGluZVR5cGUiOjAsIlBhcmVudFN0eWxlIjpudWxsfSwiUGFyZW50U3R5bGUiOm51bGx9LCJNYXJnaW4iOnsiJGlkIjoiMzIiLCJUb3AiOjAuMCwiTGVmdCI6MC4wLCJSaWdodCI6MC4wLCJCb3R0b20iOjAuMH0sIlBhZGRpbmciOnsiJGlkIjoiMzMiLCJUb3AiOjAuMCwiTGVmdCI6MC4wLCJSaWdodCI6MC4wLCJCb3R0b20iOjAuMH0sIklzVmlzaWJsZSI6ZmFsc2UsIldpZHRoIjowLjAsIkhlaWdodCI6MC4wLCJCb3JkZXJTdHlsZSI6bnVsbCwiUGFyZW50U3R5bGUiOm51bGx9fSx7IiRpZCI6IjM0IiwiX3Jvd3MiOlt7IiRpZCI6IjM1IiwiX3Rhc2tzIjpbXSwiX21pbGVzdG9uZXMiOlt7IiRpZCI6IjM2IiwiSWQiOiI4YzJlNGU5MS0yYThiLTRmYzQtYjU0YS05YmMyZGY5YzBiMWUiLCJJbmRleCI6MiwiR3JvdXBJZCI6bnVsbCwiVGl0bGUiOiJTdGFyIFdhcnMgRXBpc29kZSBJOiBUaGUgUGhhbnRvbSBNZW5hY2UgKDMyIEJCWSkiLCJEYXRlVGltZSI6IjE5NjgtMDEtMDRUMjM6NTk6MDAiLCJQZXJjZW50YWdlQ29tcGxldGUiOm51bGwsIk5vdGUiOm51bGwsIlN0eWxlIjp7IiRpZCI6IjM3IiwiVGl0bGVQb3NpdGlvbiI6IlJpZ2h0IiwiRGF0ZVBvc2l0aW9uIjoiTGVmdCIsIlNoYXBlVHlwZSI6MTMsIlNoYXBlU2l6ZSI6MSwiU3BhY2luZyI6NSwiU2hhcGVTdHlsZSI6eyIkaWQiOiIzOCIsIk1hcmdpbiI6eyIkaWQiOiIzOSIsIlRvcCI6MC4wLCJMZWZ0IjowLjAsIlJpZ2h0IjowLjAsIkJvdHRvbSI6MC4wfSwiUGFkZGluZyI6eyIkaWQiOiI0MCIsIlRvcCI6MC4wLCJMZWZ0IjowLjAsIlJpZ2h0IjowLjAsIkJvdHRvbSI6MC4wfSwiQmFja2dyb3VuZCI6eyIkaWQiOiI0MSIsIkNvbG9yIjp7IiRpZCI6IjQyIiwiQSI6MjU1LCJSIjoyMzksIkciOjIyMywiQiI6MTd9fSwiSXNWaXNpYmxlIjp0cnVlLCJXaWR0aCI6MTguMCwiSGVpZ2h0IjoyMC4wLCJCb3JkZXJTdHlsZSI6eyIkaWQiOiI0MyIsIkxpbmVDb2xvciI6eyIkaWQiOiI0NCIsIiR0eXBlIjoiTkxSRS5Db21tb24uRG9tLlNvbGlkQ29sb3JCcnVzaCwgTkxSRS5Db21tb24iLCJDb2xvciI6eyIkaWQiOiI0NSIsIkEiOjI1NSwiUiI6MjU1LCJHIjoyNTUsIkIiOjI1NX19LCJMaW5lV2VpZ2h0IjowLjAsIkxpbmVUeXBlIjowLCJQYXJlbnRTdHlsZSI6bnVsbH0sIlBhcmVudFN0eWxlIjpudWxsfSwiVGl0bGVTdHlsZSI6eyIkaWQiOiI0NiIsIkZvbnRTZXR0aW5ncyI6eyIkaWQiOiI0NyIsIkZvbnRTaXplIjoxMSwiRm9udE5hbWUiOiJDYWxpYnJpIiwiSXNCb2xkIjp0cnVlLCJJc0l0YWxpYyI6ZmFsc2UsIklzVW5kZXJsaW5lZCI6ZmFsc2UsIlBhcmVudFN0eWxlIjpudWxsfSwiQXV0b1NpemUiOjIsIkZvcmVncm91bmQiOnsiJGlkIjoiNDgiLCJDb2xvciI6eyIkaWQiOiI0OSIsIkEiOjI1NSwiUiI6MjU1LCJHIjoyNTUsIkIiOjI1NX19LCJNYXhXaWR0aCI6MjkxLjY0ODU0MTY2NjY2NjU3LCJNYXhIZWlnaHQiOiJJbmZpbml0eSIsIlNtYXJ0Rm9yZWdyb3VuZElzQWN0aXZlIjpmYWxzZSwiSG9yaXpvbnRhbEFsaWdubWVudCI6MC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AsIlIiOjI1NSwiRyI6MjU1LCJCIjoyNTV9fSwiSXNWaXNpYmxlIjp0cnVlLCJXaWR0aCI6MC4wLCJIZWlnaHQiOjAuMCwiQm9yZGVyU3R5bGUiOm51bGwsIlBhcmVudFN0eWxlIjpudWxsfSwiRGF0ZVN0eWxlIjp7IiRpZCI6IjU0IiwiRm9udFNldHRpbmdzIjp7IiRpZCI6IjU1IiwiRm9udFNpemUiOjEwLCJGb250TmFtZSI6IkNhbGlicmkiLCJJc0JvbGQiOmZhbHNlLCJJc0l0YWxpYyI6ZmFsc2UsIklzVW5kZXJsaW5lZCI6ZmFsc2UsIlBhcmVudFN0eWxlIjpudWxsfSwiQXV0b1NpemUiOjAsIkZvcmVncm91bmQiOnsiJGlkIjoiNTYiLCJDb2xvciI6eyIkaWQiOiI1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giLCJUb3AiOjAuMCwiTGVmdCI6MC4wLCJSaWdodCI6MC4wLCJCb3R0b20iOjAuMH0sIlBhZGRpbmciOnsiJGlkIjoiNTkiLCJUb3AiOjAuMCwiTGVmdCI6MC4wLCJSaWdodCI6MC4wLCJCb3R0b20iOjAuMH0sIkJhY2tncm91bmQiOnsiJGlkIjoiNjAiLCJDb2xvciI6eyIkaWQiOiI2MSIsIkEiOjAsIlIiOjI1NSwiRyI6MjU1LCJCIjoyNTV9fSwiSXNWaXNpYmxlIjpmYWxzZSwiV2lkdGgiOjAuMCwiSGVpZ2h0IjowLjAsIkJvcmRlclN0eWxlIjpudWxsLCJQYXJlbnRTdHlsZSI6bnVsbH0sIkRhdGVGb3JtYXQiOnsiJGlkIjoi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M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2NCIsIl90YXNrcyI6W10sIl9taWxlc3RvbmVzIjpbeyIkaWQiOiI2NSIsIklkIjoiYzJhZThkOGEtYjU2ZC00MTBkLWJmZjctMmYyZWNhYTIwYjAxIiwiSW5kZXgiOjMsIkdyb3VwSWQiOm51bGwsIlRpdGxlIjoiU3RhciBXYXJzIEVwaXNvZGUgSUk6IEF0dGFjayBvZiB0aGUgQ2xvbmVzICgyMiBCQlkpIiwiRGF0ZVRpbWUiOiIxOTc4LTAxLTAzVDIzOjU5OjAwIiwiUGVyY2VudGFnZUNvbXBsZXRlIjpudWxsLCJOb3RlIjpudWxsLCJTdHlsZSI6eyIkaWQiOiI2NiIsIlRpdGxlUG9zaXRpb24iOiJSaWdodCIsIkRhdGVQb3NpdGlvbiI6IkxlZnQiLCJTaGFwZVR5cGUiOjEzLCJTaGFwZVNpemUiOjEsIlNwYWNpbmciOjUsIlNoYXBlU3R5bGUiOnsiJGlkIjoiNjciLCJNYXJnaW4iOnsiJGlkIjoiNjgiLCJUb3AiOjAuMCwiTGVmdCI6MC4wLCJSaWdodCI6MC4wLCJCb3R0b20iOjAuMH0sIlBhZGRpbmciOnsiJGlkIjoiNjkiLCJUb3AiOjAuMCwiTGVmdCI6MC4wLCJSaWdodCI6MC4wLCJCb3R0b20iOjAuMH0sIkJhY2tncm91bmQiOnsiJGlkIjoiNzAiLCJDb2xvciI6eyIkaWQiOiI3MSIsIkEiOjI1NSwiUiI6MjM5LCJHIjoyMjMsIkIiOjE3fX0sIklzVmlzaWJsZSI6dHJ1ZSwiV2lkdGgiOjE4LjAsIkhlaWdodCI6MjAuMCwiQm9yZGVyU3R5bGUiOnsiJGlkIjoiNzIiLCJMaW5lQ29sb3IiOnsiJGlkIjoiNzMiLCIkdHlwZSI6Ik5MUkUuQ29tbW9uLkRvbS5Tb2xpZENvbG9yQnJ1c2gsIE5MUkUuQ29tbW9uIiwiQ29sb3IiOnsiJGlkIjoiNzQiLCJBIjoyNTUsIlIiOjI1NSwiRyI6MjU1LCJCIjoyNTV9fSwiTGluZVdlaWdodCI6MC4wLCJMaW5lVHlwZSI6MCwiUGFyZW50U3R5bGUiOm51bGx9LCJQYXJlbnRTdHlsZSI6bnVsbH0sIlRpdGxlU3R5bGUiOnsiJGlkIjoiNzUiLCJGb250U2V0dGluZ3MiOnsiJGlkIjoiNzYiLCJGb250U2l6ZSI6MTEsIkZvbnROYW1lIjoiQ2FsaWJyaSIsIklzQm9sZCI6dHJ1ZSwiSXNJdGFsaWMiOmZhbHNlLCJJc1VuZGVybGluZWQiOmZhbHNlLCJQYXJlbnRTdHlsZSI6bnVsbH0sIkF1dG9TaXplIjoyLCJGb3JlZ3JvdW5kIjp7IiRpZCI6Ijc3IiwiQ29sb3IiOnsiJGlkIjoiNzgiLCJBIjoyNTUsIlIiOjI1NSwiRyI6MjU1LCJCIjoyNTV9fSwiTWF4V2lkdGgiOjI3My4zNTk1ODMzMzMzMzMzOCwiTWF4SGVpZ2h0IjoiSW5maW5pdHkiLCJTbWFydEZvcmVncm91bmRJc0FjdGl2ZSI6ZmFsc2UsIkhvcml6b250YWxBbGlnbm1lbnQiOjAsIlZlcnRpY2FsQWxpZ25tZW50IjowLCJTbWFydEZvcmVncm91bmQiOm51bGwsIkJhY2tncm91bmRGaWxsVHlwZSI6MCwiTWFyZ2luIjp7IiRpZCI6Ijc5IiwiVG9wIjowLjAsIkxlZnQiOjAuMCwiUmlnaHQiOjAuMCwiQm90dG9tIjowLjB9LCJQYWRkaW5nIjp7IiRpZCI6IjgwIiwiVG9wIjowLjAsIkxlZnQiOjAuMCwiUmlnaHQiOjAuMCwiQm90dG9tIjowLjB9LCJCYWNrZ3JvdW5kIjp7IiRpZCI6IjgxIiwiQ29sb3IiOnsiJGlkIjoiODIiLCJBIjowLCJSIjoyNTUsIkciOjI1NSwiQiI6MjU1fX0sIklzVmlzaWJsZSI6dHJ1ZSwiV2lkdGgiOjAuMCwiSGVpZ2h0IjowLjAsIkJvcmRlclN0eWxlIjpudWxsLCJQYXJlbnRTdHlsZSI6bnVsbH0sIkRh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3IiwiVG9wIjowLjAsIkxlZnQiOjAuMCwiUmlnaHQiOjAuMCwiQm90dG9tIjowLjB9LCJQYWRkaW5nIjp7IiRpZCI6Ijg4IiwiVG9wIjowLjAsIkxlZnQiOjAuMCwiUmlnaHQiOjAuMCwiQm90dG9tIjowLjB9LCJCYWNrZ3JvdW5kIjp7IiRpZCI6Ijg5IiwiQ29sb3IiOnsiJGlkIjoiOTAiLCJBIjowLCJSIjoyNTUsIkciOjI1NSwiQiI6MjU1fX0sIklzVmlzaWJsZSI6ZmFsc2UsIldpZHRoIjowLjAsIkhlaWdodCI6MC4wLCJCb3JkZXJTdHlsZSI6bnVsbCwiUGFyZW50U3R5bGUiOm51bGx9LCJEYXRlRm9ybWF0Ijp7IiRpZCI6Ijk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OTMiLCJfdGFza3MiOltdLCJfbWlsZXN0b25lcyI6W3siJGlkIjoiOTQiLCJJZCI6IjdiMGM4MTM3LTk4OGMtNDNiNC04ZDYyLTc5NjJlMzk2ZmFlMSIsIkluZGV4Ijo0LCJHcm91cElkIjpudWxsLCJUaXRsZSI6IlN0YXIgV2FycyBFcGlzb2RlIElJSTogUmV2ZW5nZSBvZiB0aGUgU2l0aCAoMTkgQkJZKSIsIkRhdGVUaW1lIjoiMTk4MS0xMi0yN1QyMzo1OTowMCIsIlBlcmNlbnRhZ2VDb21wbGV0ZSI6bnVsbCwiTm90ZSI6bnVsbCwiU3R5bGUiOnsiJGlkIjoiOTUiLCJUaXRsZVBvc2l0aW9uIjoiUmlnaHQiLCJEYXRlUG9zaXRpb24iOiJMZWZ0IiwiU2hhcGVUeXBlIjoxMywiU2hhcGVTaXplIjoxLCJTcGFjaW5nIjo1LCJTaGFwZVN0eWxlIjp7IiRpZCI6Ijk2IiwiTWFyZ2luIjp7IiRpZCI6Ijk3IiwiVG9wIjowLjAsIkxlZnQiOjAuMCwiUmlnaHQiOjAuMCwiQm90dG9tIjowLjB9LCJQYWRkaW5nIjp7IiRpZCI6Ijk4IiwiVG9wIjowLjAsIkxlZnQiOjAuMCwiUmlnaHQiOjAuMCwiQm90dG9tIjowLjB9LCJCYWNrZ3JvdW5kIjp7IiRpZCI6Ijk5IiwiQ29sb3IiOnsiJGlkIjoiMTAwIiwiQSI6MjU1LCJSIjoyMzksIkciOjIyMywiQiI6MTd9fSwiSXNWaXNpYmxlIjp0cnVlLCJXaWR0aCI6MTguMCwiSGVpZ2h0IjoyMC4wLCJCb3JkZXJTdHlsZSI6eyIkaWQiOiIxMDEiLCJMaW5lQ29sb3IiOnsiJGlkIjoiMTAyIiwiJHR5cGUiOiJOTFJFLkNvbW1vbi5Eb20uU29saWRDb2xvckJydXNoLCBOTFJFLkNvbW1vbiIsIkNvbG9yIjp7IiRpZCI6IjEwMyIsIkEiOjI1NSwiUiI6MjU1LCJHIjoyNTUsIkIiOjI1NX19LCJMaW5lV2VpZ2h0IjowLjAsIkxpbmVUeXBlIjowLCJQYXJlbnRTdHlsZSI6bnVsbH0sIlBhcmVudFN0eWxlIjpudWxsfSwiVGl0bGVTdHlsZSI6eyIkaWQiOiIxMDQiLCJGb250U2V0dGluZ3MiOnsiJGlkIjoiMTA1IiwiRm9udFNpemUiOjExLCJGb250TmFtZSI6IkNhbGlicmkiLCJJc0JvbGQiOnRydWUsIklzSXRhbGljIjpmYWxzZSwiSXNVbmRlcmxpbmVkIjpmYWxzZSwiUGFyZW50U3R5bGUiOm51bGx9LCJBdXRvU2l6ZSI6MiwiRm9yZWdyb3VuZCI6eyIkaWQiOiIxMDYiLCJDb2xvciI6eyIkaWQiOiIxMDciLCJBIjoyNTUsIlIiOjI1NSwiRyI6MjU1LCJCIjoyNTV9fSwiTWF4V2lkdGgiOjI5Ni4yOTQxMTg2MDE0ODExNiwiTWF4SGVpZ2h0IjoiSW5maW5pdHkiLCJTbWFydEZvcmVncm91bmRJc0FjdGl2ZSI6ZmFsc2UsIkhvcml6b250YWxBbGlnbm1lbnQiOjAsIlZlcnRpY2FsQWxpZ25tZW50IjowLCJTbWFydEZvcmVncm91bmQiOm51bGwsIkJhY2tncm91bmRGaWxsVHlwZSI6MCwiTWFyZ2luIjp7IiRpZCI6IjEwOCIsIlRvcCI6MC4wLCJMZWZ0IjowLjAsIlJpZ2h0IjowLjAsIkJvdHRvbSI6MC4wfSwiUGFkZGluZyI6eyIkaWQiOiIxMDkiLCJUb3AiOjAuMCwiTGVmdCI6MC4wLCJSaWdodCI6MC4wLCJCb3R0b20iOjAuMH0sIkJhY2tncm91bmQiOnsiJGlkIjoiMTEwIiwiQ29sb3IiOnsiJGlkIjoiMTExIiwiQSI6MCwiUiI6MjU1LCJHIjoyNTUsIkIiOjI1NX19LCJJc1Zpc2libGUiOnRydWUsIldpZHRoIjowLjAsIkhlaWdodCI6MC4wLCJCb3JkZXJTdHlsZSI6bnVsbCwiUGFyZW50U3R5bGUiOm51bGx9LCJEYXRlU3R5bGUiOnsiJGlkIjoiMTEyIiwiRm9udFNldHRpbmdzIjp7IiRpZCI6IjExMyIsIkZvbnRTaXplIjoxMCwiRm9udE5hbWUiOiJDYWxpYnJpIiwiSXNCb2xkIjpmYWxzZSwiSXNJdGFsaWMiOmZhbHNlLCJJc1VuZGVybGluZWQiOmZhbHNlLCJQYXJlbnRTdHlsZSI6bnVsbH0sIkF1dG9TaXplIjowLCJGb3JlZ3JvdW5kIjp7IiRpZCI6IjExNCIsIkNvbG9yIjp7IiRpZCI6IjEx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E2IiwiVG9wIjowLjAsIkxlZnQiOjAuMCwiUmlnaHQiOjAuMCwiQm90dG9tIjowLjB9LCJQYWRkaW5nIjp7IiRpZCI6IjExNyIsIlRvcCI6MC4wLCJMZWZ0IjowLjAsIlJpZ2h0IjowLjAsIkJvdHRvbSI6MC4wfSwiQmFja2dyb3VuZCI6eyIkaWQiOiIxMTgiLCJDb2xvciI6eyIkaWQiOiIxMTkiLCJBIjowLCJSIjoyNTUsIkciOjI1NSwiQiI6MjU1fX0sIklzVmlzaWJsZSI6ZmFsc2UsIldpZHRoIjowLjAsIkhlaWdodCI6MC4wLCJCb3JkZXJTdHlsZSI6bnVsbCwiUGFyZW50U3R5bGUiOm51bGx9LCJEYXRlRm9ybWF0Ijp7IiRpZCI6IjEy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E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iwiSWQiOiI0NDJkYzFkOS1lNWRlLTQxOWUtOGZjYy0yMzM4NjFkMjBmZGYiLCJIZWFkZXJUZXh0IjoiUHJlcXVlbHMiLCJJc0RlZmF1bHQiOmZhbHNlLCJTdHlsZSI6eyIkaWQiOiIxMjIiLCJIZWFkZXJTdHlsZSI6eyIkaWQiOiIxMjMiLCJUZXh0U3R5bGUiOnsiJGlkIjoiMTI0IiwiRm9udFNldHRpbmdzIjp7IiRpZCI6IjEyNSIsIkZvbnRTaXplIjoxMSwiRm9udE5hbWUiOiJDYWxpYnJpIiwiSXNCb2xkIjp0cnVlLCJJc0l0YWxpYyI6ZmFsc2UsIklzVW5kZXJsaW5lZCI6ZmFsc2UsIlBhcmVudFN0eWxlIjpudWxsfSwiQXV0b1NpemUiOjIsIkZvcmVncm91bmQiOnsiJGlkIjoiMTI2IiwiQ29sb3IiOnsiJGlkIjoiMTI3IiwiQSI6MjU1LCJSIjoyNTUsIkciOjI1NSwiQiI6MjU1fX0sIk1heFdpZHRoIjo1MS41NjAxNTUxMzU3ODU2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yNTUsIlIiOjM2LCJHIjozNiwiQiI6MzZ9fSwiSXNWaXNpYmxlIjp0cnVlLCJXaWR0aCI6MC4wLCJIZWlnaHQiOjAuMCwiQm9yZGVyU3R5bGUiOm51bGwsIlBhcmVudFN0eWxlIjpudWxsfSwiUmVjdGFuZ2xlU3R5bGUiOnsiJGlkIjoiMTMyIiwiTWFyZ2luIjp7IiRpZCI6IjEzMyIsIlRvcCI6MC4wLCJMZWZ0IjowLjAsIlJpZ2h0IjowLjAsIkJvdHRvbSI6MC4wfSwiUGFkZGluZyI6eyIkaWQiOiIxMzQiLCJUb3AiOjAuMCwiTGVmdCI6MC4wLCJSaWdodCI6MC4wLCJCb3R0b20iOjAuMH0sIkJhY2tncm91bmQiOnsiJGlkIjoiMTM1IiwiQ29sb3IiOnsiJGlkIjoiMTM2IiwiQSI6MTUzLCJSIjozNiwiRyI6MzYsIkIiOjM2fX0sIklzVmlzaWJsZSI6dHJ1ZSwiV2lkdGgiOjAuMCwiSGVpZ2h0IjowLjAsIkJvcmRlclN0eWxlIjp7IiRpZCI6IjEzNyIsIkxpbmVDb2xvciI6eyIkaWQiOiIxMzgiLCIkdHlwZSI6Ik5MUkUuQ29tbW9uLkRvbS5Tb2xpZENvbG9yQnJ1c2gsIE5MUkUuQ29tbW9uIiwiQ29sb3IiOnsiJGlkIjoiMTM5IiwiQSI6MjU1LCJSIjowLCJHIjowLCJCIjowfX0sIkxpbmVXZWlnaHQiOjIuMCwiTGluZVR5cGUiOjAsIlBhcmVudFN0eWxlIjpudWxsfSwiUGFyZW50U3R5bGUiOm51bGx9LCJNYXJnaW4iOnsiJGlkIjoiMTQwIiwiVG9wIjowLjAsIkxlZnQiOjAuMCwiUmlnaHQiOjAuMCwiQm90dG9tIjowLjB9LCJQYWRkaW5nIjp7IiRpZCI6IjE0MSIsIlRvcCI6MC4wLCJMZWZ0IjowLjAsIlJpZ2h0IjowLjAsIkJvdHRvbSI6MC4wfSwiQmFja2dyb3VuZCI6bnVsbCwiSXNWaXNpYmxlIjp0cnVlLCJXaWR0aCI6MC4wLCJIZWlnaHQiOjAuMCwiQm9yZGVyU3R5bGUiOm51bGwsIlBhcmVudFN0eWxlIjpudWxsfSwiQmFja2dyb3VuZFN0eWxlIjp7IiRpZCI6IjE0MiIsIk1hcmdpbiI6eyIkaWQiOiIxNDMiLCJUb3AiOjAuMCwiTGVmdCI6MC4wLCJSaWdodCI6MC4wLCJCb3R0b20iOjAuMH0sIlBhZGRpbmciOnsiJGlkIjoiMTQ0IiwiVG9wIjowLjAsIkxlZnQiOjAuMCwiUmlnaHQiOjAuMCwiQm90dG9tIjowLjB9LCJCYWNrZ3JvdW5kIjp7IiRpZCI6IjE0NSIsIkNvbG9yIjp7IiRpZCI6IjE0NiIsIkEiOjIwNCwiUiI6MzYsIkciOjM2LCJCIjozNn19LCJJc1Zpc2libGUiOnRydWUsIldpZHRoIjowLjAsIkhlaWdodCI6MC4wLCJCb3JkZXJTdHlsZSI6eyIkaWQiOiIxNDciLCJMaW5lQ29sb3IiOnsiJGlkIjoiMTQ4IiwiJHR5cGUiOiJOTFJFLkNvbW1vbi5Eb20uU29saWRDb2xvckJydXNoLCBOTFJFLkNvbW1vbiIsIkNvbG9yIjp7IiRpZCI6IjE0OSIsIkEiOjI1NSwiUiI6MCwiRyI6MCwiQiI6MH19LCJMaW5lV2VpZ2h0IjoyLjAsIkxpbmVUeXBlIjowLCJQYXJlbnRTdHlsZSI6bnVsbH0sIlBhcmVudFN0eWxlIjpudWxsfSwiTWFyZ2luIjp7IiRpZCI6IjE1MCIsIlRvcCI6MC4wLCJMZWZ0IjowLjAsIlJpZ2h0IjowLjAsIkJvdHRvbSI6MC4wfSwiUGFkZGluZyI6eyIkaWQiOiIxNTEiLCJUb3AiOjAuMCwiTGVmdCI6MC4wLCJSaWdodCI6MC4wLCJCb3R0b20iOjAuMH0sIklzVmlzaWJsZSI6dHJ1ZSwiV2lkdGgiOjAuMCwiSGVpZ2h0IjowLjAsIkJvcmRlclN0eWxlIjpudWxsLCJQYXJlbnRTdHlsZSI6bnVsbH19LHsiJGlkIjoiMTUyIiwiX3Jvd3MiOlt7IiRpZCI6IjE1MyIsIl90YXNrcyI6W10sIl9taWxlc3RvbmVzIjpbeyIkaWQiOiIxNTQiLCJJZCI6ImNmM2Y2MWQ0LTExYmMtNGZlZC1iOTQ5LTM3ZWFjOTcyNzk4NSIsIkluZGV4IjoyLCJHcm91cElkIjpudWxsLCJUaXRsZSI6IlN0YXIgV2FycyBFcGlzb2RlIElWOiBBIE5ldyBIb3BlICgwIEFCWSkiLCJEYXRlVGltZSI6IjIwMDAtMTItMDdUMjM6NTk6MDAiLCJQZXJjZW50YWdlQ29tcGxldGUiOm51bGwsIk5vdGUiOm51bGwsIlN0eWxlIjp7IiRpZCI6IjE1NSIsIlRpdGxlUG9zaXRpb24iOiJMZWZ0IiwiRGF0ZVBvc2l0aW9uIjoiTGVmdCIsIlNoYXBlVHlwZSI6MTMsIlNoYXBlU2l6ZSI6MSwiU3BhY2luZyI6NSwiU2hhcGVTdHlsZSI6eyIkaWQiOiIxNTYiLCJNYXJnaW4iOnsiJGlkIjoiMTU3IiwiVG9wIjowLjAsIkxlZnQiOjAuMCwiUmlnaHQiOjAuMCwiQm90dG9tIjowLjB9LCJQYWRkaW5nIjp7IiRpZCI6IjE1OCIsIlRvcCI6MC4wLCJMZWZ0IjowLjAsIlJpZ2h0IjowLjAsIkJvdHRvbSI6MC4wfSwiQmFja2dyb3VuZCI6eyIkaWQiOiIxNTkiLCJDb2xvciI6eyIkaWQiOiIxNjAiLCJBIjoyNTUsIlIiOjIzOSwiRyI6MjIzLCJCIjoxN319LCJJc1Zpc2libGUiOnRydWUsIldpZHRoIjoxOC4wLCJIZWlnaHQiOjIwLjAsIkJvcmRlclN0eWxlIjp7IiRpZCI6IjE2MSIsIkxpbmVDb2xvciI6eyIkaWQiOiIxNjIiLCIkdHlwZSI6Ik5MUkUuQ29tbW9uLkRvbS5Tb2xpZENvbG9yQnJ1c2gsIE5MUkUuQ29tbW9uIiwiQ29sb3IiOnsiJGlkIjoiMTYzIiwiQSI6MjU1LCJSIjoyNTUsIkciOjI1NSwiQiI6MjU1fX0sIkxpbmVXZWlnaHQiOjAuMCwiTGluZVR5cGUiOjAsIlBhcmVudFN0eWxlIjpudWxsfSwiUGFyZW50U3R5bGUiOm51bGx9LCJUaXRsZVN0eWxlIjp7IiRpZCI6IjE2NCIsIkZvbnRTZXR0aW5ncyI6eyIkaWQiOiIxNjUiLCJGb250U2l6ZSI6MTEsIkZvbnROYW1lIjoiQ2FsaWJyaSIsIklzQm9sZCI6dHJ1ZSwiSXNJdGFsaWMiOmZhbHNlLCJJc1VuZGVybGluZWQiOmZhbHNlLCJQYXJlbnRTdHlsZSI6bnVsbH0sIkF1dG9TaXplIjoyLCJGb3JlZ3JvdW5kIjp7IiRpZCI6IjE2NiIsIkNvbG9yIjp7IiRpZCI6IjE2NyIsIkEiOjI1NSwiUiI6MjU1LCJHIjoyNTUsIkIiOjI1NX19LCJNYXhXaWR0aCI6MjM2LjAzMzI3NjM1Mjg4MjM4LCJNYXhIZWlnaHQiOiJJbmZpbml0eSIsIlNtYXJ0Rm9yZWdyb3VuZElzQWN0aXZlIjpmYWxzZSwiSG9yaXpvbnRhbEFsaWdubWVudCI6MiwiVmVydGljYWxBbGlnbm1lbnQiOjAsIlNtYXJ0Rm9yZWdyb3VuZCI6bnVsbCwiQmFja2dyb3VuZEZpbGxUeXBlIjowLCJNYXJnaW4iOnsiJGlkIjoiMTY4IiwiVG9wIjowLjAsIkxlZnQiOjAuMCwiUmlnaHQiOjAuMCwiQm90dG9tIjowLjB9LCJQYWRkaW5nIjp7IiRpZCI6IjE2OSIsIlRvcCI6MC4wLCJMZWZ0IjowLjAsIlJpZ2h0IjowLjAsIkJvdHRvbSI6MC4wfSwiQmFja2dyb3VuZCI6eyIkaWQiOiIxNzAiLCJDb2xvciI6eyIkaWQiOiIxNzEiLCJBIjowLCJSIjoyNTUsIkciOjI1NSwiQiI6MjU1fX0sIklzVmlzaWJsZSI6dHJ1ZSwiV2lkdGgiOjAuMCwiSGVpZ2h0IjowLjAsIkJvcmRlclN0eWxlIjpudWxsLCJQYXJlbnRTdHlsZSI6bnVsbH0sIkRhdGVTdHlsZSI6eyIkaWQiOiIxNzIiLCJGb250U2V0dGluZ3MiOnsiJGlkIjoiMTczIiwiRm9udFNpemUiOjEwLCJGb250TmFtZSI6IkNhbGlicmkiLCJJc0JvbGQiOmZhbHNlLCJJc0l0YWxpYyI6ZmFsc2UsIklzVW5kZXJsaW5lZCI6ZmFsc2UsIlBhcmVudFN0eWxlIjpudWxsfSwiQXV0b1NpemUiOjAsIkZvcmVncm91bmQiOnsiJGlkIjoiMTc0IiwiQ29sb3IiOnsiJGlkIjoiMTc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NzYiLCJUb3AiOjAuMCwiTGVmdCI6MC4wLCJSaWdodCI6MC4wLCJCb3R0b20iOjAuMH0sIlBhZGRpbmciOnsiJGlkIjoiMTc3IiwiVG9wIjowLjAsIkxlZnQiOjAuMCwiUmlnaHQiOjAuMCwiQm90dG9tIjowLjB9LCJCYWNrZ3JvdW5kIjp7IiRpZCI6IjE3OCIsIkNvbG9yIjp7IiRpZCI6IjE3OSIsIkEiOjAsIlIiOjI1NSwiRyI6MjU1LCJCIjoyNTV9fSwiSXNWaXNpYmxlIjpmYWxzZSwiV2lkdGgiOjAuMCwiSGVpZ2h0IjowLjAsIkJvcmRlclN0eWxlIjpudWxsLCJQYXJlbnRTdHlsZSI6bnVsbH0sIkRhdGVGb3JtYXQiOnsiJGlkIjoiMT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S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E4MiIsIl90YXNrcyI6W10sIl9taWxlc3RvbmVzIjpbeyIkaWQiOiIxODMiLCJJZCI6IjI2OWU2NDdlLWE2NTAtNDVjZS1iZTNjLTQ3Y2MwMTQ3M2QzMiIsIkluZGV4IjozLCJHcm91cElkIjpudWxsLCJUaXRsZSI6IlN0YXIgV2FycyBFcGlzb2RlIFY6IFRoZSBFbXBpcmUgU3RyaWtlcyBCYWNrICgzIEFCWSkiLCJEYXRlVGltZSI6IjIwMDMtMTItMDhUMjM6NTk6MDAiLCJQZXJjZW50YWdlQ29tcGxldGUiOm51bGwsIk5vdGUiOm51bGwsIlN0eWxlIjp7IiRpZCI6IjE4NCIsIlRpdGxlUG9zaXRpb24iOiJMZWZ0IiwiRGF0ZVBvc2l0aW9uIjoiTGVmdCIsIlNoYXBlVHlwZSI6MTMsIlNoYXBlU2l6ZSI6MSwiU3BhY2luZyI6NSwiU2hhcGVTdHlsZSI6eyIkaWQiOiIxODUiLCJNYXJnaW4iOnsiJGlkIjoiMTg2IiwiVG9wIjowLjAsIkxlZnQiOjAuMCwiUmlnaHQiOjAuMCwiQm90dG9tIjowLjB9LCJQYWRkaW5nIjp7IiRpZCI6IjE4NyIsIlRvcCI6MC4wLCJMZWZ0IjowLjAsIlJpZ2h0IjowLjAsIkJvdHRvbSI6MC4wfSwiQmFja2dyb3VuZCI6eyIkaWQiOiIxODgiLCJDb2xvciI6eyIkaWQiOiIxODkiLCJBIjoyNTUsIlIiOjIzOSwiRyI6MjIzLCJCIjoxN319LCJJc1Zpc2libGUiOnRydWUsIldpZHRoIjoxOC4wLCJIZWlnaHQiOjIwLjAsIkJvcmRlclN0eWxlIjp7IiRpZCI6IjE5MCIsIkxpbmVDb2xvciI6eyIkaWQiOiIxOTEiLCIkdHlwZSI6Ik5MUkUuQ29tbW9uLkRvbS5Tb2xpZENvbG9yQnJ1c2gsIE5MUkUuQ29tbW9uIiwiQ29sb3IiOnsiJGlkIjoiMTkyIiwiQSI6MjU1LCJSIjoyNTUsIkciOjI1NSwiQiI6MjU1fX0sIkxpbmVXZWlnaHQiOjAuMCwiTGluZVR5cGUiOjAsIlBhcmVudFN0eWxlIjpudWxsfSwiUGFyZW50U3R5bGUiOm51bGx9LCJUaXRsZVN0eWxlIjp7IiRpZCI6IjE5MyIsIkZvbnRTZXR0aW5ncyI6eyIkaWQiOiIxOTQiLCJGb250U2l6ZSI6MTEsIkZvbnROYW1lIjoiQ2FsaWJyaSIsIklzQm9sZCI6dHJ1ZSwiSXNJdGFsaWMiOmZhbHNlLCJJc1VuZGVybGluZWQiOmZhbHNlLCJQYXJlbnRTdHlsZSI6bnVsbH0sIkF1dG9TaXplIjoyLCJGb3JlZ3JvdW5kIjp7IiRpZCI6IjE5NSIsIkNvbG9yIjp7IiRpZCI6IjE5NiIsIkEiOjI1NSwiUiI6MjU1LCJHIjoyNTUsIkIiOjI1NX19LCJNYXhXaWR0aCI6MzY4LjAzNTc1NjI4MjgwNjQsIk1heEhlaWdodCI6IkluZmluaXR5IiwiU21hcnRGb3JlZ3JvdW5kSXNBY3RpdmUiOmZhbHNlLCJIb3Jpem9udGFsQWxpZ25tZW50IjoyLCJWZXJ0aWNhbEFsaWdubWVudCI6MCwiU21hcnRGb3JlZ3JvdW5kIjpudWxsLCJCYWNrZ3JvdW5kRmlsbFR5cGUiOjAsIk1hcmdpbiI6eyIkaWQiOiIxOTciLCJUb3AiOjAuMCwiTGVmdCI6MC4wLCJSaWdodCI6MC4wLCJCb3R0b20iOjAuMH0sIlBhZGRpbmciOnsiJGlkIjoiMTk4IiwiVG9wIjowLjAsIkxlZnQiOjAuMCwiUmlnaHQiOjAuMCwiQm90dG9tIjowLjB9LCJCYWNrZ3JvdW5kIjp7IiRpZCI6IjE5OSIsIkNvbG9yIjp7IiRpZCI6IjIwMCIsIkEiOjAsIlIiOjI1NSwiRyI6MjU1LCJCIjoyNTV9fSwiSXNWaXNpYmxlIjp0cnVlLCJXaWR0aCI6MC4wLCJIZWlnaHQiOjAuMCwiQm9yZGVyU3R5bGUiOm51bGwsIlBhcmVudFN0eWxlIjpudWxsfSwiRGF0ZVN0eWxlIjp7IiRpZCI6IjIwMSIsIkZvbnRTZXR0aW5ncyI6eyIkaWQiOiIyMDIiLCJGb250U2l6ZSI6MTAsIkZvbnROYW1lIjoiQ2FsaWJyaSIsIklzQm9sZCI6ZmFsc2UsIklzSXRhbGljIjpmYWxzZSwiSXNVbmRlcmxpbmVkIjpmYWxzZSwiUGFyZW50U3R5bGUiOm51bGx9LCJBdXRvU2l6ZSI6MCwiRm9yZWdyb3VuZCI6eyIkaWQiOiIyMDMiLCJDb2xvciI6eyIkaWQiOiIyMD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NSIsIlRvcCI6MC4wLCJMZWZ0IjowLjAsIlJpZ2h0IjowLjAsIkJvdHRvbSI6MC4wfSwiUGFkZGluZyI6eyIkaWQiOiIyMDYiLCJUb3AiOjAuMCwiTGVmdCI6MC4wLCJSaWdodCI6MC4wLCJCb3R0b20iOjAuMH0sIkJhY2tncm91bmQiOnsiJGlkIjoiMjA3IiwiQ29sb3IiOnsiJGlkIjoiMjA4IiwiQSI6MCwiUiI6MjU1LCJHIjoyNTUsIkIiOjI1NX19LCJJc1Zpc2libGUiOmZhbHNlLCJXaWR0aCI6MC4wLCJIZWlnaHQiOjAuMCwiQm9yZGVyU3R5bGUiOm51bGw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jExIiwiX3Rhc2tzIjpbXSwiX21pbGVzdG9uZXMiOlt7IiRpZCI6IjIxMiIsIklkIjoiNjUyOGY2NDgtZmJjYi00OTY0LTkyZTktNWEyYjMzZmE1ZmIwIiwiSW5kZXgiOjQsIkdyb3VwSWQiOm51bGwsIlRpdGxlIjoiU3RhciBXYXJzIEVwaXNvZGUgVkk6IFJldHVybiBvZiB0aGUgSmVkaSAoNCBBQlkpIiwiRGF0ZVRpbWUiOiIyMDA0LTEyLTA5VDIzOjU5OjAwIiwiUGVyY2VudGFnZUNvbXBsZXRlIjpudWxsLCJOb3RlIjpudWxsLCJTdHlsZSI6eyIkaWQiOiIyMTMiLCJUaXRsZVBvc2l0aW9uIjoiTGVmdCIsIkRhdGVQb3NpdGlvbiI6IkxlZnQiLCJTaGFwZVR5cGUiOjEzLCJTaGFwZVNpemUiOjEsIlNwYWNpbmciOjUsIlNoYXBlU3R5bGUiOnsiJGlkIjoiMjE0IiwiTWFyZ2luIjp7IiRpZCI6IjIxNSIsIlRvcCI6MC4wLCJMZWZ0IjowLjAsIlJpZ2h0IjowLjAsIkJvdHRvbSI6MC4wfSwiUGFkZGluZyI6eyIkaWQiOiIyMTYiLCJUb3AiOjAuMCwiTGVmdCI6MC4wLCJSaWdodCI6MC4wLCJCb3R0b20iOjAuMH0sIkJhY2tncm91bmQiOnsiJGlkIjoiMjE3IiwiQ29sb3IiOnsiJGlkIjoiMjE4IiwiQSI6MjU1LCJSIjoyMzksIkciOjIyMywiQiI6MTd9fSwiSXNWaXNpYmxlIjp0cnVlLCJXaWR0aCI6MTguMCwiSGVpZ2h0IjoyMC4wLCJCb3JkZXJTdHlsZSI6eyIkaWQiOiIyMTkiLCJMaW5lQ29sb3IiOnsiJGlkIjoiMjIwIiwiJHR5cGUiOiJOTFJFLkNvbW1vbi5Eb20uU29saWRDb2xvckJydXNoLCBOTFJFLkNvbW1vbiIsIkNvbG9yIjp7IiRpZCI6IjIyMSIsIkEiOjI1NSwiUiI6MjU1LCJHIjoyNTUsIkIiOjI1NX19LCJMaW5lV2VpZ2h0IjowLjAsIkxpbmVUeXBlIjowLCJQYXJlbnRTdHlsZSI6bnVsbH0sIlBhcmVudFN0eWxlIjpudWxsfSwiVGl0bGVTdHlsZSI6eyIkaWQiOiIyMjIiLCJGb250U2V0dGluZ3MiOnsiJGlkIjoiMjIzIiwiRm9udFNpemUiOjExLCJGb250TmFtZSI6IkNhbGlicmkiLCJJc0JvbGQiOnRydWUsIklzSXRhbGljIjpmYWxzZSwiSXNVbmRlcmxpbmVkIjpmYWxzZSwiUGFyZW50U3R5bGUiOm51bGx9LCJBdXRvU2l6ZSI6MiwiRm9yZWdyb3VuZCI6eyIkaWQiOiIyMjQiLCJDb2xvciI6eyIkaWQiOiIyMjUiLCJBIjoyNTUsIlIiOjI1NSwiRyI6MjU1LCJCIjoyNTV9fSwiTWF4V2lkdGgiOjM3NS4xODU2NjA4NDM4NDg5NSwiTWF4SGVpZ2h0IjoiSW5maW5pdHkiLCJTbWFydEZvcmVncm91bmRJc0FjdGl2ZSI6ZmFsc2UsIkhvcml6b250YWxBbGlnbm1lbnQiOjIsIlZlcnRpY2FsQWxpZ25tZW50IjowLCJTbWFydEZvcmVncm91bmQiOm51bGwsIkJhY2tncm91bmRGaWxsVHlwZSI6MCwiTWFyZ2luIjp7IiRpZCI6IjIyNiIsIlRvcCI6MC4wLCJMZWZ0IjowLjAsIlJpZ2h0IjowLjAsIkJvdHRvbSI6MC4wfSwiUGFkZGluZyI6eyIkaWQiOiIyMjciLCJUb3AiOjAuMCwiTGVmdCI6MC4wLCJSaWdodCI6MC4wLCJCb3R0b20iOjAuMH0sIkJhY2tncm91bmQiOnsiJGlkIjoiMjI4IiwiQ29sb3IiOnsiJGlkIjoiMjI5IiwiQSI6MCwiUiI6MjU1LCJHIjoyNTUsIkIiOjI1NX19LCJJc1Zpc2libGUiOnRydWUsIldpZHRoIjowLjAsIkhlaWdodCI6MC4wLCJCb3JkZXJTdHlsZSI6bnVsbCwiUGFyZW50U3R5bGUiOm51bGx9LCJEYXRlU3R5bGUiOnsiJGlkIjoiMjMwIiwiRm9udFNldHRpbmdzIjp7IiRpZCI6IjIzMSIsIkZvbnRTaXplIjoxMCwiRm9udE5hbWUiOiJDYWxpYnJpIiwiSXNCb2xkIjpmYWxzZSwiSXNJdGFsaWMiOmZhbHNlLCJJc1VuZGVybGluZWQiOmZhbHNlLCJQYXJlbnRTdHlsZSI6bnVsbH0sIkF1dG9TaXplIjowLCJGb3JlZ3JvdW5kIjp7IiRpZCI6IjIzMiIsIkNvbG9yIjp7IiRpZCI6IjI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eyIkaWQiOiIyMzYiLCJDb2xvciI6eyIkaWQiOiIyMzciLCJBIjowLCJSIjoyNTUsIkciOjI1NSwiQiI6MjU1fX0sIklzVmlzaWJsZSI6ZmFsc2UsIldpZHRoIjowLjAsIkhlaWdodCI6MC4wLCJCb3JkZXJTdHlsZSI6bnVsbCwiUGFyZW50U3R5bGUiOm51bGx9LCJEYXRlRm9ybWF0Ijp7IiRpZCI6IjI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k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NiwiSWQiOiIwYjg2NmNiNi1mNzYxLTQ4OWYtOTgxNy1lOWJiZGQwYWQxYzQiLCJIZWFkZXJUZXh0IjoiT3JpZ2luYWxzIiwiSXNEZWZhdWx0IjpmYWxzZSwiU3R5bGUiOnsiJGlkIjoiMjQwIiwiSGVhZGVyU3R5bGUiOnsiJGlkIjoiMjQxIiwiVGV4dFN0eWxlIjp7IiRpZCI6IjI0MiIsIkZvbnRTZXR0aW5ncyI6eyIkaWQiOiIyNDMiLCJGb250U2l6ZSI6MTEsIkZvbnROYW1lIjoiQ2FsaWJyaSIsIklzQm9sZCI6dHJ1ZSwiSXNJdGFsaWMiOmZhbHNlLCJJc1VuZGVybGluZWQiOmZhbHNlLCJQYXJlbnRTdHlsZSI6bnVsbH0sIkF1dG9TaXplIjoyLCJGb3JlZ3JvdW5kIjp7IiRpZCI6IjI0NCIsIkNvbG9yIjp7IiRpZCI6IjI0NSIsIkEiOjI1NSwiUiI6MjU1LCJHIjoyNTUsIkIiOjI1NX19LCJNYXhXaWR0aCI6NTEuNTYwMTU1MTM1Nzg1NiwiTWF4SGVpZ2h0IjoiSW5maW5pdHkiLCJTbWFydEZvcmVncm91bmRJc0FjdGl2ZSI6ZmFsc2UsIkhvcml6b250YWxBbGlnbm1lbnQiOjA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bnVsbCwiUGFyZW50U3R5bGUiOm51bGx9LCJSZWN0YW5nbGVTdHlsZSI6eyIkaWQiOiIyNTAiLCJNYXJnaW4iOnsiJGlkIjoiMjUxIiwiVG9wIjowLjAsIkxlZnQiOjAuMCwiUmlnaHQiOjAuMCwiQm90dG9tIjowLjB9LCJQYWRkaW5nIjp7IiRpZCI6IjI1MiIsIlRvcCI6MC4wLCJMZWZ0IjowLjAsIlJpZ2h0IjowLjAsIkJvdHRvbSI6MC4wfSwiQmFja2dyb3VuZCI6eyIkaWQiOiIyNTMiLCJDb2xvciI6eyIkaWQiOiIyNTQiLCJBIjoyNTUsIlIiOjE5NywiRyI6MTMsIkIiOjIyfX0sIklzVmlzaWJsZSI6dHJ1ZSwiV2lkdGgiOjAuMCwiSGVpZ2h0IjowLjAsIkJvcmRlclN0eWxlIjp7IiRpZCI6IjI1NSIsIkxpbmVDb2xvciI6eyIkaWQiOiIyNTYiLCIkdHlwZSI6Ik5MUkUuQ29tbW9uLkRvbS5Tb2xpZENvbG9yQnJ1c2gsIE5MUkUuQ29tbW9uIiwiQ29sb3IiOnsiJGlkIjoiMjU3IiwiQSI6MjU1LCJSIjowLCJHIjowLCJCIjowfX0sIkxpbmVXZWlnaHQiOjIuMCwiTGluZVR5cGUiOjAsIlBhcmVudFN0eWxlIjpudWxsfSwiUGFyZW50U3R5bGUiOm51bGx9LCJNYXJnaW4iOnsiJGlkIjoiMjU4IiwiVG9wIjowLjAsIkxlZnQiOjAuMCwiUmlnaHQiOjAuMCwiQm90dG9tIjowLjB9LCJQYWRkaW5nIjp7IiRpZCI6IjI1OSIsIlRvcCI6MC4wLCJMZWZ0IjowLjAsIlJpZ2h0IjowLjAsIkJvdHRvbSI6MC4wfSwiQmFja2dyb3VuZCI6bnVsbCwiSXNWaXNpYmxlIjp0cnVlLCJXaWR0aCI6MC4wLCJIZWlnaHQiOjAuMCwiQm9yZGVyU3R5bGUiOm51bGwsIlBhcmVudFN0eWxlIjpudWxsfSwiQmFja2dyb3VuZFN0eWxlIjp7IiRpZCI6IjI2MCIsIk1hcmdpbiI6eyIkaWQiOiIyNjEiLCJUb3AiOjAuMCwiTGVmdCI6MC4wLCJSaWdodCI6MC4wLCJCb3R0b20iOjAuMH0sIlBhZGRpbmciOnsiJGlkIjoiMjYyIiwiVG9wIjowLjAsIkxlZnQiOjAuMCwiUmlnaHQiOjAuMCwiQm90dG9tIjowLjB9LCJCYWNrZ3JvdW5kIjp7IiRpZCI6IjI2MyIsIkNvbG9yIjp7IiRpZCI6IjI2NCIsIkEiOjIwNCwiUiI6MTk3LCJHIjoxMywiQiI6MjJ9fSwiSXNWaXNpYmxlIjp0cnVlLCJXaWR0aCI6MC4wLCJIZWlnaHQiOjAuMCwiQm9yZGVyU3R5bGUiOnsiJGlkIjoiMjY1IiwiTGluZUNvbG9yIjp7IiRpZCI6IjI2NiIsIiR0eXBlIjoiTkxSRS5Db21tb24uRG9tLlNvbGlkQ29sb3JCcnVzaCwgTkxSRS5Db21tb24iLCJDb2xvciI6eyIkaWQiOiIyNjciLCJBIjoyNTUsIlIiOjAsIkciOjAsIkIiOjB9fSwiTGluZVdlaWdodCI6Mi4wLCJMaW5lVHlwZSI6MCwiUGFyZW50U3R5bGUiOm51bGx9LCJQYXJlbnRTdHlsZSI6bnVsbH0sIk1hcmdpbiI6eyIkaWQiOiIyNjgiLCJUb3AiOjAuMCwiTGVmdCI6MC4wLCJSaWdodCI6MC4wLCJCb3R0b20iOjAuMH0sIlBhZGRpbmciOnsiJGlkIjoiMjY5IiwiVG9wIjowLjAsIkxlZnQiOjAuMCwiUmlnaHQiOjAuMCwiQm90dG9tIjowLjB9LCJJc1Zpc2libGUiOnRydWUsIldpZHRoIjowLjAsIkhlaWdodCI6MC4wLCJCb3JkZXJTdHlsZSI6bnVsbCwiUGFyZW50U3R5bGUiOm51bGx9fSx7IiRpZCI6IjI3MCIsIl9yb3dzIjpbeyIkaWQiOiIyNzEiLCJfdGFza3MiOltdLCJfbWlsZXN0b25lcyI6W3siJGlkIjoiMjcyIiwiSWQiOiI4NTQ2YzA2ZS1lOTg2LTRhYWEtOTQzMS1kZTc1YjI5ZGMzZTEiLCJJbmRleCI6MiwiR3JvdXBJZCI6bnVsbCwiVGl0bGUiOiJTdGFyIFdhcnMgRXBpc29kZSBWSUk6IFRoZSBGb3JjZSBBd2FrZW5zICgzNCBBQlkpIiwiRGF0ZVRpbWUiOiIyMDM0LTEyLTE4VDIzOjU5OjAwIiwiUGVyY2VudGFnZUNvbXBsZXRlIjpudWxsLCJOb3RlIjpudWxsLCJTdHlsZSI6eyIkaWQiOiIyNzMiLCJUaXRsZVBvc2l0aW9uIjoiTGVmdCIsIkRhdGVQb3NpdGlvbiI6IkxlZnQiLCJTaGFwZVR5cGUiOjEzLCJTaGFwZVNpemUiOjEsIlNwYWNpbmciOjUsIlNoYXBlU3R5bGUiOnsiJGlkIjoiMjc0IiwiTWFyZ2luIjp7IiRpZCI6IjI3NSIsIlRvcCI6MC4wLCJMZWZ0IjowLjAsIlJpZ2h0IjowLjAsIkJvdHRvbSI6MC4wfSwiUGFkZGluZyI6eyIkaWQiOiIyNzYiLCJUb3AiOjAuMCwiTGVmdCI6MC4wLCJSaWdodCI6MC4wLCJCb3R0b20iOjAuMH0sIkJhY2tncm91bmQiOnsiJGlkIjoiMjc3IiwiQ29sb3IiOnsiJGlkIjoiMjc4IiwiQSI6MjU1LCJSIjoyMzksIkciOjIyMywiQiI6MTd9fSwiSXNWaXNpYmxlIjp0cnVlLCJXaWR0aCI6MTguMCwiSGVpZ2h0IjoyMC4wLCJCb3JkZXJTdHlsZSI6eyIkaWQiOiIyNzkiLCJMaW5lQ29sb3IiOnsiJGlkIjoiMjgwIiwiJHR5cGUiOiJOTFJFLkNvbW1vbi5Eb20uU29saWRDb2xvckJydXNoLCBOTFJFLkNvbW1vbiIsIkNvbG9yIjp7IiRpZCI6IjI4MSIsIkEiOjI1NSwiUiI6MjU1LCJHIjoyNTUsIkIiOjI1NX19LCJMaW5lV2VpZ2h0IjowLjAsIkxpbmVUeXBlIjowLCJQYXJlbnRTdHlsZSI6bnVsbH0sIlBhcmVudFN0eWxlIjpudWxsfSwiVGl0bGVTdHlsZSI6eyIkaWQiOiIyODIiLCJGb250U2V0dGluZ3MiOnsiJGlkIjoiMjgzIiwiRm9udFNpemUiOjExLCJGb250TmFtZSI6IkNhbGlicmkiLCJJc0JvbGQiOnRydWUsIklzSXRhbGljIjpmYWxzZSwiSXNVbmRlcmxpbmVkIjpmYWxzZSwiUGFyZW50U3R5bGUiOm51bGx9LCJBdXRvU2l6ZSI6MiwiRm9yZWdyb3VuZCI6eyIkaWQiOiIyODQiLCJDb2xvciI6eyIkaWQiOiIyODUiLCJBIjoyNTUsIlIiOjI1NSwiRyI6MjU1LCJCIjoyNTV9fSwiTWF4V2lkdGgiOjQzMS42NDQ0ODIyNTAyMTM1MSwiTWF4SGVpZ2h0IjoiSW5maW5pdHkiLCJTbWFydEZvcmVncm91bmRJc0FjdGl2ZSI6ZmFsc2UsIkhvcml6b250YWxBbGlnbm1lbnQiOjIsIlZlcnRpY2FsQWxpZ25tZW50IjowLCJTbWFydEZvcmVncm91bmQiOm51bGwsIkJhY2tncm91bmRGaWxsVHlwZSI6MCwiTWFyZ2luIjp7IiRpZCI6IjI4NiIsIlRvcCI6MC4wLCJMZWZ0IjowLjAsIlJpZ2h0IjowLjAsIkJvdHRvbSI6MC4wfSwiUGFkZGluZyI6eyIkaWQiOiIyODciLCJUb3AiOjAuMCwiTGVmdCI6MC4wLCJSaWdodCI6MC4wLCJCb3R0b20iOjAuMH0sIkJhY2tncm91bmQiOnsiJGlkIjoiMjg4IiwiQ29sb3IiOnsiJGlkIjoiMjg5IiwiQSI6MCwiUiI6MjU1LCJHIjoyNTUsIkIiOjI1NX19LCJJc1Zpc2libGUiOnRydWUsIldpZHRoIjowLjAsIkhlaWdodCI6MC4wLCJCb3JkZXJTdHlsZSI6bnVsbCwiUGFyZW50U3R5bGUiOm51bGx9LCJEYXRlU3R5bGUiOnsiJGlkIjoiMjkwIiwiRm9udFNldHRpbmdzIjp7IiRpZCI6IjI5MSIsIkZvbnRTaXplIjoxMCwiRm9udE5hbWUiOiJDYWxpYnJpIiwiSXNCb2xkIjpmYWxzZSwiSXNJdGFsaWMiOmZhbHNlLCJJc1VuZGVybGluZWQiOmZhbHNlLCJQYXJlbnRTdHlsZSI6bnVsbH0sIkF1dG9TaXplIjowLCJGb3JlZ3JvdW5kIjp7IiRpZCI6IjI5MiIsIkNvbG9yIjp7IiRpZCI6IjI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k0IiwiVG9wIjowLjAsIkxlZnQiOjAuMCwiUmlnaHQiOjAuMCwiQm90dG9tIjowLjB9LCJQYWRkaW5nIjp7IiRpZCI6IjI5NSIsIlRvcCI6MC4wLCJMZWZ0IjowLjAsIlJpZ2h0IjowLjAsIkJvdHRvbSI6MC4wfSwiQmFja2dyb3VuZCI6eyIkaWQiOiIyOTYiLCJDb2xvciI6eyIkaWQiOiIyOTciLCJBIjowLCJSIjoyNTUsIkciOjI1NSwiQiI6MjU1fX0sIklzVmlzaWJsZSI6ZmFsc2UsIldpZHRoIjowLjAsIkhlaWdodCI6MC4wLCJCb3JkZXJTdHlsZSI6bnVsbCwiUGFyZW50U3R5bGUiOm51bGx9LCJEYXRlRm9ybWF0Ijp7IiRpZCI6IjI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k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DAiLCJfdGFza3MiOltdLCJfbWlsZXN0b25lcyI6W3siJGlkIjoiMzAxIiwiSWQiOiIwMmJkMDFkYS1iN2QyLTRhODItYjVlNy02YWU4ZDU5N2NlMDgiLCJJbmRleCI6MywiR3JvdXBJZCI6bnVsbCwiVGl0bGUiOiJTdGFyIFdhcnMgRXBpc29kZSBWSUlJOiBUaGUgTGFzdCBKZWRpICgzNCBBQlkpIiwiRGF0ZVRpbWUiOiIyMDM0LTEyLTE5VDIzOjU5OjAwIiwiUGVyY2VudGFnZUNvbXBsZXRlIjpudWxsLCJOb3RlIjpudWxsLCJTdHlsZSI6eyIkaWQiOiIzMDIiLCJUaXRsZVBvc2l0aW9uIjoiTGVmdCIsIkRhdGVQb3NpdGlvbiI6IkxlZnQiLCJTaGFwZVR5cGUiOjEzLCJTaGFwZVNpemUiOjEsIlNwYWNpbmciOjUsIlNoYXB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yMzksIkciOjIyMywiQiI6MTd9fSwiSXNWaXNpYmxlIjp0cnVlLCJXaWR0aCI6MTguMCwiSGVpZ2h0IjoyMC4wLCJCb3JkZXJTdHlsZSI6eyIkaWQiOiIzMDgiLCJMaW5lQ29sb3IiOnsiJGlkIjoiMzA5IiwiJHR5cGUiOiJOTFJFLkNvbW1vbi5Eb20uU29saWRDb2xvckJydXNoLCBOTFJFLkNvbW1vbiIsIkNvbG9yIjp7IiRpZCI6IjMxMCIsIkEiOjI1NSwiUiI6MjU1LCJHIjoyNTUsIkIiOjI1NX19LCJMaW5lV2VpZ2h0IjowLjAsIkxpbmVUeXBlIjowLCJQYXJlbnRTdHlsZSI6bnVsbH0sIlBhcmVudFN0eWxlIjpudWxsfSwiVGl0bGVTdHlsZSI6eyIkaWQiOiIzMTEiLCJGb250U2V0dGluZ3MiOnsiJGlkIjoiMzEyIiwiRm9udFNpemUiOjExLCJGb250TmFtZSI6IkNhbGlicmkiLCJJc0JvbGQiOnRydWUsIklzSXRhbGljIjpmYWxzZSwiSXNVbmRlcmxpbmVkIjpmYWxzZSwiUGFyZW50U3R5bGUiOm51bGx9LCJBdXRvU2l6ZSI6MiwiRm9yZWdyb3VuZCI6eyIkaWQiOiIzMTMiLCJDb2xvciI6eyIkaWQiOiIzMTQiLCJBIjoyNTUsIlIiOjI1NSwiRyI6MjU1LCJCIjoyNTV9fSwiTWF4V2lkdGgiOjQxMC40MDk4MzgxODY4OTk2MSwiTWF4SGVpZ2h0IjoiSW5maW5pdHkiLCJTbWFydEZvcmVncm91bmRJc0FjdGl2ZSI6ZmFsc2UsIkhvcml6b250YWxBbGlnbm1lbnQiOjI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nRydWUsIldpZHRoIjowLjAsIkhlaWdodCI6MC4wLCJCb3JkZXJTdHlsZSI6bnVsbCwiUGFyZW50U3R5bGUiOm51bGx9LCJEYXRlU3R5bGUiOnsiJGlkIjoiMzE5IiwiRm9udFNldHRpbmdzIjp7IiRpZCI6IjMyMCIsIkZvbnRTaXplIjoxMCwiRm9udE5hbWUiOiJDYWxpYnJpIiwiSXNCb2xkIjpmYWxzZSwiSXNJdGFsaWMiOmZhbHNlLCJJc1VuZGVybGluZWQiOmZhbHNlLCJQYXJlbnRTdHlsZSI6bnVsbH0sIkF1dG9TaXplIjowLCJGb3JlZ3JvdW5kIjp7IiRpZCI6IjMyMSIsIkNvbG9yIjp7IiRpZCI6IjM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IzIiwiVG9wIjowLjAsIkxlZnQiOjAuMCwiUmlnaHQiOjAuMCwiQm90dG9tIjowLjB9LCJQYWRkaW5nIjp7IiRpZCI6IjMyNCIsIlRvcCI6MC4wLCJMZWZ0IjowLjAsIlJpZ2h0IjowLjAsIkJvdHRvbSI6MC4wfSwiQmFja2dyb3VuZCI6eyIkaWQiOiIzMjUiLCJDb2xvciI6eyIkaWQiOiIzMjYiLCJBIjowLCJSIjoyNTUsIkciOjI1NSwiQiI6MjU1fX0sIklzVmlzaWJsZSI6ZmFsc2UsIldpZHRoIjowLjAsIkhlaWdodCI6MC4wLCJCb3JkZXJTdHlsZSI6bnVsbCwiUGFyZW50U3R5bGUiOm51bGx9LCJEYXRlRm9ybWF0Ijp7IiRpZCI6IjM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g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jkiLCJfdGFza3MiOltdLCJfbWlsZXN0b25lcyI6W3siJGlkIjoiMzMwIiwiSWQiOiJmNWE5NjA5Yi1jYzljLTRkNzItYjFhMy1hYTc2MzM3NzBjYjEiLCJJbmRleCI6NCwiR3JvdXBJZCI6bnVsbCwiVGl0bGUiOiJTdGFyIFdhcnMgRXBpc29kZSBJWDogVGhlIFJpc2Ugb2YgU2t5d2Fsa2VyICgzNSBBQlkpIiwiRGF0ZVRpbWUiOiIyMDM1LTEyLTIwVDIzOjU5OjAwIiwiUGVyY2VudGFnZUNvbXBsZXRlIjpudWxsLCJOb3RlIjpudWxsLCJTdHlsZSI6eyIkaWQiOiIzMzEiLCJUaXRsZVBvc2l0aW9uIjoiTGVmdCIsIkRhdGVQb3NpdGlvbiI6IkxlZnQiLCJTaGFwZVR5cGUiOjEzLCJTaGFwZVNpemUiOjEsIlNwYWNpbmciOjUsIlNoYXBlU3R5bGUiOnsiJGlkIjoiMzMyIiwiTWFyZ2luIjp7IiRpZCI6IjMzMyIsIlRvcCI6MC4wLCJMZWZ0IjowLjAsIlJpZ2h0IjowLjAsIkJvdHRvbSI6MC4wfSwiUGFkZGluZyI6eyIkaWQiOiIzMzQiLCJUb3AiOjAuMCwiTGVmdCI6MC4wLCJSaWdodCI6MC4wLCJCb3R0b20iOjAuMH0sIkJhY2tncm91bmQiOnsiJGlkIjoiMzM1IiwiQ29sb3IiOnsiJGlkIjoiMzM2IiwiQSI6MjU1LCJSIjoyMzksIkciOjIyMywiQiI6MTd9fSwiSXNWaXNpYmxlIjp0cnVlLCJXaWR0aCI6MTguMCwiSGVpZ2h0IjoyMC4wLCJCb3JkZXJTdHlsZSI6eyIkaWQiOiIzMzciLCJMaW5lQ29sb3IiOnsiJGlkIjoiMzM4IiwiJHR5cGUiOiJOTFJFLkNvbW1vbi5Eb20uU29saWRDb2xvckJydXNoLCBOTFJFLkNvbW1vbiIsIkNvbG9yIjp7IiRpZCI6IjMzOSIsIkEiOjI1NSwiUiI6MjU1LCJHIjoyNTUsIkIiOjI1NX19LCJMaW5lV2VpZ2h0IjowLjAsIkxpbmVUeXBlIjowLCJQYXJlbnRTdHlsZSI6bnVsbH0sIlBhcmVudFN0eWxlIjpudWxsfSwiVGl0bGVTdHlsZSI6eyIkaWQiOiIzNDAiLCJGb250U2V0dGluZ3MiOnsiJGlkIjoiMzQxIiwiRm9udFNpemUiOjExLCJGb250TmFtZSI6IkNhbGlicmkiLCJJc0JvbGQiOnRydWUsIklzSXRhbGljIjpmYWxzZSwiSXNVbmRlcmxpbmVkIjpmYWxzZSwiUGFyZW50U3R5bGUiOm51bGx9LCJBdXRvU2l6ZSI6MiwiRm9yZWdyb3VuZCI6eyIkaWQiOiIzNDIiLCJDb2xvciI6eyIkaWQiOiIzNDMiLCJBIjoyNTUsIlIiOjI1NSwiRyI6MjU1LCJCIjoyNTV9fSwiTWF4V2lkdGgiOjQwNi42NzExMzA1NjgxODY0NywiTWF4SGVpZ2h0IjoiSW5maW5pdHkiLCJTbWFydEZvcmVncm91bmRJc0FjdGl2ZSI6ZmFsc2UsIkhvcml6b250YWxBbGlnbm1lbnQiOjIsIlZlcnRpY2FsQWxpZ25tZW50IjowLCJTbWFydEZvcmVncm91bmQiOm51bGwsIkJhY2tncm91bmRGaWxsVHlwZSI6MCwiTWFyZ2luIjp7IiRpZCI6IjM0NCIsIlRvcCI6MC4wLCJMZWZ0IjowLjAsIlJpZ2h0IjowLjAsIkJvdHRvbSI6MC4wfSwiUGFkZGluZyI6eyIkaWQiOiIzNDUiLCJUb3AiOjAuMCwiTGVmdCI6MC4wLCJSaWdodCI6MC4wLCJCb3R0b20iOjAuMH0sIkJhY2tncm91bmQiOnsiJGlkIjoiMzQ2IiwiQ29sb3IiOnsiJGlkIjoiMzQ3IiwiQSI6MCwiUiI6MjU1LCJHIjoyNTUsIkIiOjI1NX19LCJJc1Zpc2libGUiOnRydWUsIldpZHRoIjowLjAsIkhlaWdodCI6MC4wLCJCb3JkZXJTdHlsZSI6bnVsbCwiUGFyZW50U3R5bGUiOm51bGx9LCJEYXRlU3R5bGUiOnsiJGlkIjoiMzQ4IiwiRm9udFNldHRpbmdzIjp7IiRpZCI6IjM0OSIsIkZvbnRTaXplIjoxMCwiRm9udE5hbWUiOiJDYWxpYnJpIiwiSXNCb2xkIjpmYWxzZSwiSXNJdGFsaWMiOmZhbHNlLCJJc1VuZGVybGluZWQiOmZhbHNlLCJQYXJlbnRTdHlsZSI6bnVsbH0sIkF1dG9TaXplIjowLCJGb3JlZ3JvdW5kIjp7IiRpZCI6IjM1MCIsIkNvbG9yIjp7IiRpZCI6IjM1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UyIiwiVG9wIjowLjAsIkxlZnQiOjAuMCwiUmlnaHQiOjAuMCwiQm90dG9tIjowLjB9LCJQYWRkaW5nIjp7IiRpZCI6IjM1MyIsIlRvcCI6MC4wLCJMZWZ0IjowLjAsIlJpZ2h0IjowLjAsIkJvdHRvbSI6MC4wfSwiQmFja2dyb3VuZCI6eyIkaWQiOiIzNTQiLCJDb2xvciI6eyIkaWQiOiIzNTUiLCJBIjowLCJSIjoyNTUsIkciOjI1NSwiQiI6MjU1fX0sIklzVmlzaWJsZSI6ZmFsc2UsIldpZHRoIjowLjAsIkhlaWdodCI6MC4wLCJCb3JkZXJTdHlsZSI6bnVsbCwiUGFyZW50U3R5bGUiOm51bGx9LCJEYXRlRm9ybWF0Ijp7IiRpZCI6IjM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c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TAsIklkIjoiNmNmZTc0MmYtMmVjNi00NmJlLTkzM2UtNDUxMGMzODM3NjY5IiwiSGVhZGVyVGV4dCI6IlNlcXVlbHMiLCJJc0RlZmF1bHQiOmZhbHNlLCJTdHlsZSI6eyIkaWQiOiIzNTgiLCJIZWFkZXJTdHlsZSI6eyIkaWQiOiIzNTkiLCJUZXh0U3R5bGUiOnsiJGlkIjoiMzYwIiwiRm9udFNldHRpbmdzIjp7IiRpZCI6IjM2MSIsIkZvbnRTaXplIjoxMSwiRm9udE5hbWUiOiJDYWxpYnJpIiwiSXNCb2xkIjp0cnVlLCJJc0l0YWxpYyI6ZmFsc2UsIklzVW5kZXJsaW5lZCI6ZmFsc2UsIlBhcmVudFN0eWxlIjpudWxsfSwiQXV0b1NpemUiOjIsIkZvcmVncm91bmQiOnsiJGlkIjoiMzYyIiwiQ29sb3IiOnsiJGlkIjoiMzYzIiwiQSI6MjU1LCJSIjoyNTUsIkciOjI1NSwiQiI6MjU1fX0sIk1heFdpZHRoIjo1MS41NjAxNTUxMzU3ODU2LCJNYXhIZWlnaHQiOiJJbmZpbml0eSIsIlNtYXJ0Rm9yZWdyb3VuZElzQWN0aXZlIjpmYWxzZSwiSG9yaXpvbnRhbEFsaWdubWVudCI6MCwiVmVydGljYWxBbGlnbm1lbnQiOjAsIlNtYXJ0Rm9yZWdyb3VuZCI6bnVsbCwiQmFja2dyb3VuZEZpbGxUeXBlIjowLCJNYXJnaW4iOnsiJGlkIjoiMzY0IiwiVG9wIjowLjAsIkxlZnQiOjAuMCwiUmlnaHQiOjAuMCwiQm90dG9tIjowLjB9LCJQYWRkaW5nIjp7IiRpZCI6IjM2NSIsIlRvcCI6MC4wLCJMZWZ0IjowLjAsIlJpZ2h0IjowLjAsIkJvdHRvbSI6MC4wfSwiQmFja2dyb3VuZCI6eyIkaWQiOiIzNjYiLCJDb2xvciI6eyIkaWQiOiIzNjciLCJBIjowLCJSIjoyNTUsIkciOjI1NSwiQiI6MjU1fX0sIklzVmlzaWJsZSI6dHJ1ZSwiV2lkdGgiOjAuMCwiSGVpZ2h0IjowLjAsIkJvcmRlclN0eWxlIjpudWxsLCJQYXJlbnRTdHlsZSI6bnVsbH0sIlJlY3RhbmdsZVN0eWxlIjp7IiRpZCI6IjM2OCIsIk1hcmdpbiI6eyIkaWQiOiIzNjkiLCJUb3AiOjAuMCwiTGVmdCI6MC4wLCJSaWdodCI6MC4wLCJCb3R0b20iOjAuMH0sIlBhZGRpbmciOnsiJGlkIjoiMzcwIiwiVG9wIjowLjAsIkxlZnQiOjAuMCwiUmlnaHQiOjAuMCwiQm90dG9tIjowLjB9LCJCYWNrZ3JvdW5kIjp7IiRpZCI6IjM3MSIsIkNvbG9yIjp7IiRpZCI6IjM3MiIsIkEiOjE1MywiUiI6MzYsIkciOjM2LCJCIjozNn19LCJJc1Zpc2libGUiOnRydWUsIldpZHRoIjowLjAsIkhlaWdodCI6MC4wLCJCb3JkZXJTdHlsZSI6eyIkaWQiOiIzNzMiLCJMaW5lQ29sb3IiOnsiJGlkIjoiMzc0IiwiJHR5cGUiOiJOTFJFLkNvbW1vbi5Eb20uU29saWRDb2xvckJydXNoLCBOTFJFLkNvbW1vbiIsIkNvbG9yIjp7IiRpZCI6IjM3NSIsIkEiOjI1NSwiUiI6MCwiRyI6MCwiQiI6MH19LCJMaW5lV2VpZ2h0IjoyLjAsIkxpbmVUeXBlIjowLCJQYXJlbnRTdHlsZSI6bnVsbH0sIlBhcmVudFN0eWxlIjpudWxsfSwiTWFyZ2luIjp7IiRpZCI6IjM3NiIsIlRvcCI6MC4wLCJMZWZ0IjowLjAsIlJpZ2h0IjowLjAsIkJvdHRvbSI6MC4wfSwiUGFkZGluZyI6eyIkaWQiOiIzNzciLCJUb3AiOjAuMCwiTGVmdCI6MC4wLCJSaWdodCI6MC4wLCJCb3R0b20iOjAuMH0sIkJhY2tncm91bmQiOm51bGwsIklzVmlzaWJsZSI6dHJ1ZSwiV2lkdGgiOjAuMCwiSGVpZ2h0IjowLjAsIkJvcmRlclN0eWxlIjpudWxsLCJQYXJlbnRTdHlsZSI6bnVsbH0sIkJhY2tncm91bmRTdHlsZSI6eyIkaWQiOiIzNzgiLCJNYXJnaW4iOnsiJGlkIjoiMzc5IiwiVG9wIjowLjAsIkxlZnQiOjAuMCwiUmlnaHQiOjAuMCwiQm90dG9tIjowLjB9LCJQYWRkaW5nIjp7IiRpZCI6IjM4MCIsIlRvcCI6MC4wLCJMZWZ0IjowLjAsIlJpZ2h0IjowLjAsIkJvdHRvbSI6MC4wfSwiQmFja2dyb3VuZCI6eyIkaWQiOiIzODEiLCJDb2xvciI6eyIkaWQiOiIzODIiLCJBIjoyMDQsIlIiOjM2LCJHIjozNiwiQiI6MzZ9fSwiSXNWaXNpYmxlIjp0cnVlLCJXaWR0aCI6MC4wLCJIZWlnaHQiOjAuMCwiQm9yZGVyU3R5bGUiOnsiJGlkIjoiMzgzIiwiTGluZUNvbG9yIjp7IiRpZCI6IjM4NCIsIiR0eXBlIjoiTkxSRS5Db21tb24uRG9tLlNvbGlkQ29sb3JCcnVzaCwgTkxSRS5Db21tb24iLCJDb2xvciI6eyIkaWQiOiIzODUiLCJBIjoyNTUsIlIiOjAsIkciOjAsIkIiOjB9fSwiTGluZVdlaWdodCI6Mi4wLCJMaW5lVHlwZSI6MCwiUGFyZW50U3R5bGUiOm51bGx9LCJQYXJlbnRTdHlsZSI6bnVsbH0sIk1hcmdpbiI6eyIkaWQiOiIzODYiLCJUb3AiOjAuMCwiTGVmdCI6MC4wLCJSaWdodCI6MC4wLCJCb3R0b20iOjAuMH0sIlBhZGRpbmciOnsiJGlkIjoiMzg3IiwiVG9wIjowLjAsIkxlZnQiOjAuMCwiUmlnaHQiOjAuMCwiQm90dG9tIjowLjB9LCJJc1Zpc2libGUiOnRydWUsIldpZHRoIjowLjAsIkhlaWdodCI6MC4wLCJCb3JkZXJTdHlsZSI6bnVsbCwiUGFyZW50U3R5bGUiOm51bGx9fV0sIklkIjoiY2RlYjc2NWQtNzA5Ny00MGFiLWFlNzEtMTg0OWVlZjdjYTdjIiwiSW5kZXgiOjEsIkhlYWRlclRleHQiOiJFUElTT0RFUyAoSS1JWCkiLCJTdHlsZSI6eyIkaWQiOiIzODgiLCJIZWFkZXJTdHlsZSI6eyIkaWQiOiIzODkiLCJUZXh0SXNWZXJ0aWNhbCI6dHJ1ZSwiVGV4dFN0eWxlIjp7IiRpZCI6IjM5MCIsIkZvbnRTZXR0aW5ncyI6eyIkaWQiOiIzOTEiLCJGb250U2l6ZSI6MTYsIkZvbnROYW1lIjoiQ2FsaWJyaSIsIklzQm9sZCI6ZmFsc2UsIklzSXRhbGljIjpmYWxzZSwiSXNVbmRlcmxpbmVkIjpmYWxzZSwiUGFyZW50U3R5bGUiOm51bGx9LCJBdXRvU2l6ZSI6MiwiRm9yZWdyb3VuZCI6eyIkaWQiOiIzOTIiLCJDb2xvciI6eyIkaWQiOiIzOTMiLCJBIjoyNTUsIlIiOjI1NSwiRyI6MjU1LCJCIjoyNTV9fSwiTWF4V2lkdGgiOjIyOC4wLCJNYXhIZWlnaHQiOiJJbmZpbml0eSIsIlNtYXJ0Rm9yZWdyb3VuZElzQWN0aXZlIjpmYWxzZSwiSG9yaXpvbnRhbEFsaWdubWVudCI6MCwiVmVydGljYWxBbGlnbm1lbnQiOjAsIlNtYXJ0Rm9yZWdyb3VuZCI6bnVsbCwiQmFja2dyb3VuZEZpbGxUeXBlIjowLCJNYXJnaW4iOnsiJGlkIjoiMzk0IiwiVG9wIjowLjAsIkxlZnQiOjAuMCwiUmlnaHQiOjAuMCwiQm90dG9tIjowLjB9LCJQYWRkaW5nIjp7IiRpZCI6IjM5NSIsIlRvcCI6MC4wLCJMZWZ0IjowLjAsIlJpZ2h0IjowLjAsIkJvdHRvbSI6MC4wfSwiQmFja2dyb3VuZCI6eyIkaWQiOiIzOTYiLCJDb2xvciI6eyIkaWQiOiIzOTciLCJBIjowLCJSIjoyNTUsIkciOjI1NSwiQiI6MjU1fX0sIklzVmlzaWJsZSI6dHJ1ZSwiV2lkdGgiOjAuMCwiSGVpZ2h0IjowLjAsIkJvcmRlclN0eWxlIjpudWxsLCJQYXJlbnRTdHlsZSI6bnVsbH0sIlJlY3RhbmdsZVN0eWxlIjp7IiRpZCI6IjM5OCIsIk1hcmdpbiI6eyIkaWQiOiIzOTkiLCJUb3AiOjAuMCwiTGVmdCI6MC4wLCJSaWdodCI6MC4wLCJCb3R0b20iOjAuMH0sIlBhZGRpbmciOnsiJGlkIjoiNDAwIiwiVG9wIjowLjAsIkxlZnQiOjAuMCwiUmlnaHQiOjAuMCwiQm90dG9tIjowLjB9LCJCYWNrZ3JvdW5kIjp7IiRpZCI6IjQwMSIsIkNvbG9yIjp7IiRpZCI6IjQwMiIsIkEiOjI1NSwiUiI6MCwiRyI6MCwiQiI6MH19LCJJc1Zpc2libGUiOnRydWUsIldpZHRoIjowLjAsIkhlaWdodCI6MC4wLCJCb3JkZXJTdHlsZSI6eyIkaWQiOiI0MDMiLCJMaW5lQ29sb3IiOnsiJGlkIjoiNDA0IiwiJHR5cGUiOiJOTFJFLkNvbW1vbi5Eb20uU29saWRDb2xvckJydXNoLCBOTFJFLkNvbW1vbiIsIkNvbG9yIjp7IiRpZCI6IjQwNSIsIkEiOjI1NSwiUiI6MCwiRyI6MCwiQiI6MH19LCJMaW5lV2VpZ2h0IjozLjAsIkxpbmVUeXBlIjowLCJQYXJlbnRTdHlsZSI6bnVsbH0sIlBhcmVudFN0eWxlIjpudWxsfSwiTWFyZ2luIjp7IiRpZCI6IjQwNiIsIlRvcCI6MC4wLCJMZWZ0IjowLjAsIlJpZ2h0IjowLjAsIkJvdHRvbSI6MC4wfSwiUGFkZGluZyI6eyIkaWQiOiI0MDciLCJUb3AiOjAuMCwiTGVmdCI6MC4wLCJSaWdodCI6MC4wLCJCb3R0b20iOjAuMH0sIkJhY2tncm91bmQiOm51bGwsIklzVmlzaWJsZSI6dHJ1ZSwiV2lkdGgiOjAuMCwiSGVpZ2h0IjowLjAsIkJvcmRlclN0eWxlIjpudWxsLCJQYXJlbnRTdHlsZSI6bnVsbH0sIkJhY2tncm91bmRTdHlsZSI6eyIkaWQiOiI0MDgiLCJNYXJnaW4iOnsiJGlkIjoiNDA5IiwiVG9wIjowLjAsIkxlZnQiOjAuMCwiUmlnaHQiOjAuMCwiQm90dG9tIjowLjB9LCJQYWRkaW5nIjp7IiRpZCI6IjQxMCIsIlRvcCI6MC4wLCJMZWZ0IjowLjAsIlJpZ2h0IjowLjAsIkJvdHRvbSI6MC4wfSwiQmFja2dyb3VuZCI6eyIkaWQiOiI0MTEiLCJDb2xvciI6eyIkaWQiOiI0MTIiLCJBIjo1MSwiUiI6MTY1LCJHIjoxNjUsIkIiOjE2NX19LCJJc1Zpc2libGUiOnRydWUsIldpZHRoIjowLjAsIkhlaWdodCI6MC4wLCJCb3JkZXJTdHlsZSI6eyIkaWQiOiI0MTMiLCJMaW5lQ29sb3IiOnsiJGlkIjoiNDE0IiwiJHR5cGUiOiJOTFJFLkNvbW1vbi5Eb20uU29saWRDb2xvckJydXNoLCBOTFJFLkNvbW1vbiIsIkNvbG9yIjp7IiRpZCI6IjQxNSIsIkEiOjI1NSwiUiI6MjU1LCJHIjowLCJCIjowfX0sIkxpbmVXZWlnaHQiOjAuMCwiTGluZVR5cGUiOjAsIlBhcmVudFN0eWxlIjpudWxsfSwiUGFyZW50U3R5bGUiOm51bGx9LCJJc0Fib3ZlVGltZWJhbmQiOmZhbHNlLCJTcGFjaW5nIjo1LCJNYXJnaW4iOnsiJGlkIjoiNDE2IiwiVG9wIjowLjAsIkxlZnQiOjAuMCwiUmlnaHQiOjAuMCwiQm90dG9tIjowLjB9LCJQYWRkaW5nIjp7IiRpZCI6IjQxNyIsIlRvcCI6MC4wLCJMZWZ0IjowLjAsIlJpZ2h0IjowLjAsIkJvdHRvbSI6MC4wfSwiSXNWaXNpYmxlIjp0cnVlLCJXaWR0aCI6MC4wLCJIZWlnaHQiOjAuMCwiQm9yZGVyU3R5bGUiOnsiJGlkIjoiNDE4IiwiTGluZUNvbG9yIjpudWxsLCJMaW5lV2VpZ2h0IjowLjAsIkxpbmVUeXBlIjowLCJQYXJlbnRTdHlsZSI6bnVsbH0sIlBhcmVudFN0eWxlIjpudWxsfX0seyIkaWQiOiI0MTkiLCJfYWN0aXZpdGllcyI6W3siJGlkIjoiNDIwIiwiX3Jvd3MiOlt7IiRpZCI6IjQyMSIsIl90YXNrcyI6W10sIl9taWxlc3RvbmVzIjpbeyIkaWQiOiI0MjIiLCJJZCI6IjJiM2I4YThiLTkwM2YtNGY2OC1iYmQ5LTJmZjAzNDJhMWIyOSIsIkluZGV4IjoxNSwiR3JvdXBJZCI6bnVsbCwiVGl0bGUiOiJTdGFyIFdhcnM6IFRoZSBDbG9uZSBXYXJzIE1vdmllICgyMiBCQlkpIiwiRGF0ZVRpbWUiOiIxOTc4LTAxLTAyVDIzOjU5OjAwIiwiUGVyY2VudGFnZUNvbXBsZXRlIjpudWxsLCJOb3RlIjpudWxsLCJTdHlsZSI6eyIkaWQiOiI0MjMiLCJUaXRsZVBvc2l0aW9uIjoiTGVmdCIsIkRhdGVQb3NpdGlvbiI6IkxlZnQiLCJTaGFwZVR5cGUiOjEsIlNoYXBlU2l6ZSI6MSwiU3BhY2luZyI6NSwiU2hhcGVTdHlsZSI6eyIkaWQiOiI0MjQiLCJNYXJnaW4iOnsiJGlkIjoiNDI1IiwiVG9wIjowLjAsIkxlZnQiOjAuMCwiUmlnaHQiOjAuMCwiQm90dG9tIjowLjB9LCJQYWRkaW5nIjp7IiRpZCI6IjQyNiIsIlRvcCI6MC4wLCJMZWZ0IjowLjAsIlJpZ2h0IjowLjAsIkJvdHRvbSI6MC4wfSwiQmFja2dyb3VuZCI6eyIkaWQiOiI0MjciLCJDb2xvciI6eyIkaWQiOiI0MjgiLCJBIjoyNTUsIlIiOjAsIkciOjAsIkIiOjB9fSwiSXNWaXNpYmxlIjp0cnVlLCJXaWR0aCI6MTguMCwiSGVpZ2h0IjoyMC4wLCJCb3JkZXJTdHlsZSI6eyIkaWQiOiI0MjkiLCJMaW5lQ29sb3IiOnsiJGlkIjoiNDMwIiwiJHR5cGUiOiJOTFJFLkNvbW1vbi5Eb20uU29saWRDb2xvckJydXNoLCBOTFJFLkNvbW1vbiIsIkNvbG9yIjp7IiRpZCI6IjQzMSIsIkEiOjI1NSwiUiI6MjU1LCJHIjowLCJCIjowfX0sIkxpbmVXZWlnaHQiOjAuMCwiTGluZVR5cGUiOjAsIlBhcmVudFN0eWxlIjpudWxsfSwiUGFyZW50U3R5bGUiOm51bGx9LCJUaXRsZVN0eWxlIjp7IiRpZCI6IjQzMiIsIkZvbnRTZXR0aW5ncyI6eyIkaWQiOiI0MzMiLCJGb250U2l6ZSI6MTEsIkZvbnROYW1lIjoiQ2FsaWJyaSIsIklzQm9sZCI6dHJ1ZSwiSXNJdGFsaWMiOmZhbHNlLCJJc1VuZGVybGluZWQiOmZhbHNlLCJQYXJlbnRTdHlsZSI6bnVsbH0sIkF1dG9TaXplIjoyLCJGb3JlZ3JvdW5kIjp7IiRpZCI6IjQzNCIsIkNvbG9yIjp7IiRpZCI6IjQzNSIsIkEiOjI1NSwiUiI6MCwiRyI6MCwiQiI6MH19LCJNYXhXaWR0aCI6MjcxLjk5NTUxMzkxNjAxNTYyLCJNYXhIZWlnaHQiOiJJbmZpbml0eSIsIlNtYXJ0Rm9yZWdyb3VuZElzQWN0aXZlIjpmYWxzZSwiSG9yaXpvbnRhbEFsaWdubWVudCI6MiwiVmVydGljYWxBbGlnbm1lbnQiOjAsIlNtYXJ0Rm9yZWdyb3VuZCI6bnVsbCwiQmFja2dyb3VuZEZpbGxUeXBlIjowLCJNYXJnaW4iOnsiJGlkIjoiNDM2IiwiVG9wIjowLjAsIkxlZnQiOjAuMCwiUmlnaHQiOjAuMCwiQm90dG9tIjowLjB9LCJQYWRkaW5nIjp7IiRpZCI6IjQzNyIsIlRvcCI6MC4wLCJMZWZ0IjowLjAsIlJpZ2h0IjowLjAsIkJvdHRvbSI6MC4wfSwiQmFja2dyb3VuZCI6eyIkaWQiOiI0MzgiLCJDb2xvciI6eyIkaWQiOiI0MzkiLCJBIjowLCJSIjoyNTUsIkciOjI1NSwiQiI6MjU1fX0sIklzVmlzaWJsZSI6dHJ1ZSwiV2lkdGgiOjAuMCwiSGVpZ2h0IjowLjAsIkJvcmRlclN0eWxlIjpudWxsLCJQYXJlbnRTdHlsZSI6bnVsbH0sIkRhdGVTdHlsZSI6eyIkaWQiOiI0NDAiLCJGb250U2V0dGluZ3MiOnsiJGlkIjoiNDQxIiwiRm9udFNpemUiOjEwLCJGb250TmFtZSI6IkNhbGlicmkiLCJJc0JvbGQiOmZhbHNlLCJJc0l0YWxpYyI6ZmFsc2UsIklzVW5kZXJsaW5lZCI6ZmFsc2UsIlBhcmVudFN0eWxlIjpudWxsfSwiQXV0b1NpemUiOjAsIkZvcmVncm91bmQiOnsiJGlkIjoiNDQyIiwiQ29sb3IiOnsiJGlkIjoiND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0NDQiLCJUb3AiOjAuMCwiTGVmdCI6MC4wLCJSaWdodCI6MC4wLCJCb3R0b20iOjAuMH0sIlBhZGRpbmciOnsiJGlkIjoiNDQ1IiwiVG9wIjowLjAsIkxlZnQiOjAuMCwiUmlnaHQiOjAuMCwiQm90dG9tIjowLjB9LCJCYWNrZ3JvdW5kIjp7IiRpZCI6IjQ0NiIsIkNvbG9yIjp7IiRpZCI6IjQ0NyIsIkEiOjAsIlIiOjI1NSwiRyI6MjU1LCJCIjoyNTV9fSwiSXNWaXNpYmxlIjpmYWxzZSwiV2lkdGgiOjAuMCwiSGVpZ2h0IjowLjAsIkJvcmRlclN0eWxlIjpudWxsLCJQYXJlbnRTdHlsZSI6bnVsbH0sIkRhdGVGb3JtYXQiOnsiJGlkIjoiN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OSIsIkZvcm1hdCI6MCwiSXNWaXNpYmxlIjpmYWxzZSwiTGFzdEtub3duVmlzaWJpbGl0eVN0YXRlIjpmYWxzZX0sIklzVmlzaWJsZSI6dHJ1ZSwiUGFyZW50U3R5bGUiOm51bGx9LCJIeXBlcmxpbmsiOm51bGwsIkltcG9ydElkIjpudWxsfSx7IiRpZCI6IjQ1MCIsIklkIjoiN2I1NTFlOWEtM2ZmMS00YTlkLTgwMDctMjE1NWE1ZWFmODEzIiwiSW5kZXgiOjE2LCJHcm91cElkIjpudWxsLCJUaXRsZSI6IlJvZ3VlIE9uZTogQSBTdGFyIFdhcnMgU3RvcnkgKDAgQUJZKSIsIkRhdGVUaW1lIjoiMjAwMC0xMi0wNlQyMzo1OTowMCIsIlBlcmNlbnRhZ2VDb21wbGV0ZSI6bnVsbCwiTm90ZSI6bnVsbCwiU3R5bGUiOnsiJGlkIjoiNDUxIiwiVGl0bGVQb3NpdGlvbiI6IlJpZ2h0IiwiRGF0ZVBvc2l0aW9uIjoiTGVmdCIsIlNoYXBlVHlwZSI6MSwiU2hhcGVTaXplIjoxLCJTcGFjaW5nIjo1LCJTaGFwZVN0eWxlIjp7IiRpZCI6IjQ1MiIsIk1hcmdpbiI6eyIkaWQiOiI0NTMiLCJUb3AiOjAuMCwiTGVmdCI6MC4wLCJSaWdodCI6MC4wLCJCb3R0b20iOjAuMH0sIlBhZGRpbmciOnsiJGlkIjoiNDU0IiwiVG9wIjowLjAsIkxlZnQiOjAuMCwiUmlnaHQiOjAuMCwiQm90dG9tIjowLjB9LCJCYWNrZ3JvdW5kIjp7IiRpZCI6IjQ1NSIsIkNvbG9yIjp7IiRpZCI6IjQ1NiIsIkEiOjI1NSwiUiI6MCwiRyI6MCwiQiI6MH19LCJJc1Zpc2libGUiOnRydWUsIldpZHRoIjoxOC4wLCJIZWlnaHQiOjIwLjAsIkJvcmRlclN0eWxlIjp7IiRpZCI6IjQ1NyIsIkxpbmVDb2xvciI6eyIkaWQiOiI0NTgiLCIkdHlwZSI6Ik5MUkUuQ29tbW9uLkRvbS5Tb2xpZENvbG9yQnJ1c2gsIE5MUkUuQ29tbW9uIiwiQ29sb3IiOnsiJGlkIjoiNDU5IiwiQSI6MjU1LCJSIjoyNTUsIkciOjAsIkIiOjB9fSwiTGluZVdlaWdodCI6MC4wLCJMaW5lVHlwZSI6MCwiUGFyZW50U3R5bGUiOm51bGx9LCJQYXJlbnRTdHlsZSI6bnVsbH0sIlRpdGxlU3R5bGUiOnsiJGlkIjoiNDYwIiwiRm9udFNldHRpbmdzIjp7IiRpZCI6IjQ2MSIsIkZvbnRTaXplIjoxMSwiRm9udE5hbWUiOiJDYWxpYnJpIiwiSXNCb2xkIjp0cnVlLCJJc0l0YWxpYyI6ZmFsc2UsIklzVW5kZXJsaW5lZCI6ZmFsc2UsIlBhcmVudFN0eWxlIjpudWxsfSwiQXV0b1NpemUiOjIsIkZvcmVncm91bmQiOnsiJGlkIjoiNDYyIiwiQ29sb3IiOnsiJGlkIjoiNDYzIiwiQSI6MjU1LCJSIjowLCJHIjowLCJCIjowfX0sIk1heFdpZHRoIjoyNDkuMjMxMjYyMjA3MDMxMjUsIk1heEhlaWdodCI6IkluZmluaXR5IiwiU21hcnRGb3JlZ3JvdW5kSXNBY3RpdmUiOmZhbHNlLCJIb3Jpem9udGFsQWxpZ25tZW50IjowLCJWZXJ0aWNhbEFsaWdubWVudCI6MCwiU21hcnRGb3JlZ3JvdW5kIjpudWxsLCJCYWNrZ3JvdW5kRmlsbFR5cGUiOjAsIk1hcmdpbiI6eyIkaWQiOiI0NjQiLCJUb3AiOjAuMCwiTGVmdCI6MC4wLCJSaWdodCI6MC4wLCJCb3R0b20iOjAuMH0sIlBhZGRpbmciOnsiJGlkIjoiNDY1IiwiVG9wIjowLjAsIkxlZnQiOjAuMCwiUmlnaHQiOjAuMCwiQm90dG9tIjowLjB9LCJCYWNrZ3JvdW5kIjp7IiRpZCI6IjQ2NiIsIkNvbG9yIjp7IiRpZCI6IjQ2NyIsIkEiOjAsIlIiOjI1NSwiRyI6MjU1LCJCIjoyNTV9fSwiSXNWaXNpYmxlIjp0cnVlLCJXaWR0aCI6MC4wLCJIZWlnaHQiOjAuMCwiQm9yZGVyU3R5bGUiOm51bGwsIlBhcmVudFN0eWxlIjpudWxsfSwiRGF0ZVN0eWxlIjp7IiRpZCI6IjQ2OCIsIkZvbnRTZXR0aW5ncyI6eyIkaWQiOiI0NjkiLCJGb250U2l6ZSI6MTAsIkZvbnROYW1lIjoiQ2FsaWJyaSIsIklzQm9sZCI6ZmFsc2UsIklzSXRhbGljIjpmYWxzZSwiSXNVbmRlcmxpbmVkIjpmYWxzZSwiUGFyZW50U3R5bGUiOm51bGx9LCJBdXRvU2l6ZSI6MCwiRm9yZWdyb3VuZCI6eyIkaWQiOiI0NzAiLCJDb2xvciI6eyIkaWQiOiI0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GlkIjoiNDc0IiwiQ29sb3IiOnsiJGlkIjoiNDc1IiwiQSI6MCwiUiI6MjU1LCJHIjoyNTUsIkIiOjI1NX19LCJJc1Zpc2libGUiOmZhbHNlLCJXaWR0aCI6MC4wLCJIZWlnaHQiOjAuMCwiQm9yZGVyU3R5bGUiOm51bGwsIlBhcmVudFN0eWxlIjpudWxsfSwiRGF0ZUZvcm1hdCI6eyIkaWQiOiI0N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3IiwiRm9ybWF0IjowLCJJc1Zpc2libGUiOmZhbHNlLCJMYXN0S25vd25WaXNpYmlsaXR5U3RhdGUiOmZhbHNlfSwiSXNWaXNpYmxlIjp0cnVlLCJQYXJlbnRTdHlsZSI6bnVsbH0sIkh5cGVybGluayI6bnVsbCwiSW1wb3J0SWQiOm51bGx9XSwiSWQiOiIzOTllM2M1OS0xZDYxLTQ0ZGYtYjdhNS01Nzg2YTZhZDU3NjQiLCJJc1NpbmdsZUl0ZW1Sb3ciOmZhbHNlfSx7IiRpZCI6IjQ3OCIsIl90YXNrcyI6W3siJGlkIjoiNDc5IiwiX2F0dGFjaGVkTWlsZXN0b25lcyI6W10sIlRhc2tEZWZpbml0aW9uIjp7IiRpZCI6IjQ4MCIsIkdyb3VwTmFtZSI6bnVsbCwiU3RhcnREYXRlIjoiMTk4Ny0xMi0yNlQyMzo1OTowMFoiLCJFbmREYXRlIjoiMTk5MC0xMi0yN1QyMzo1OTowMFoiLCJQZXJjZW50YWdlQ29tcGxldGUiOm51bGwsIlN0eWxlIjp7IiRpZCI6IjQ4MSIsIlNoYXBlIjo2LCJTaGFwZVRoaWNrbmVzcyI6MCwiRHVyYXRpb25Gb3JtYXQiOjAsIkluY2x1ZGVOb25Xb3JraW5nRGF5c0luRHVyYXRpb24iOmZhbHNlLCJQZXJjZW50YWdlQ29tcGxldGVTdHlsZSI6eyIkaWQiOiI0ODIiLCJGb250U2V0dGluZ3MiOnsiJGlkIjoiNDgzIiwiRm9udFNpemUiOjEwLCJGb250TmFtZSI6IkNhbGlicmkiLCJJc0JvbGQiOmZhbHNlLCJJc0l0YWxpYyI6ZmFsc2UsIklzVW5kZXJsaW5lZCI6ZmFsc2UsIlBhcmVudFN0eWxlIjpudWxsfSwiQXV0b1NpemUiOjAsIkZvcmVncm91bmQiOnsiJGlkIjoiNDg0IiwiQ29sb3IiOnsiJGlkIjoiNDg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g2IiwiVG9wIjowLjAsIkxlZnQiOjAuMCwiUmlnaHQiOjAuMCwiQm90dG9tIjowLjB9LCJQYWRkaW5nIjp7IiRpZCI6IjQ4NyIsIlRvcCI6MC4wLCJMZWZ0IjowLjAsIlJpZ2h0IjowLjAsIkJvdHRvbSI6MC4wfSwiQmFja2dyb3VuZCI6eyIkaWQiOiI0ODgiLCJDb2xvciI6eyIkaWQiOiI0ODkiLCJBIjo4OSwiUiI6MCwiRyI6MCwiQiI6MH19LCJJc1Zpc2libGUiOnRydWUsIldpZHRoIjowLjAsIkhlaWdodCI6MC4wLCJCb3JkZXJTdHlsZSI6eyIkaWQiOiI0OTAiLCJMaW5lQ29sb3IiOm51bGwsIkxpbmVXZWlnaHQiOjAuMCwiTGluZVR5cGUiOjAsIlBhcmVudFN0eWxlIjpudWxsfSwiUGFyZW50U3R5bGUiOm51bGx9LCJEdXJhdGlvblN0eWxlIjp7IiRpZCI6IjQ5MSIsIkZvbnRTZXR0aW5ncyI6eyIkaWQiOiI0OTIiLCJGb250U2l6ZSI6MTAsIkZvbnROYW1lIjoiQ2FsaWJyaSIsIklzQm9sZCI6ZmFsc2UsIklzSXRhbGljIjpmYWxzZSwiSXNVbmRlcmxpbmVkIjpmYWxzZSwiUGFyZW50U3R5bGUiOm51bGx9LCJBdXRvU2l6ZSI6MCwiRm9yZWdyb3VuZCI6eyIkaWQiOiI0OTMiLCJDb2xvciI6eyIkaWQiOiI0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TUiLCJUb3AiOjAuMCwiTGVmdCI6MC4wLCJSaWdodCI6MC4wLCJCb3R0b20iOjAuMH0sIlBhZGRpbmciOnsiJGlkIjoiNDk2IiwiVG9wIjowLjAsIkxlZnQiOjAuMCwiUmlnaHQiOjAuMCwiQm90dG9tIjowLjB9LCJCYWNrZ3JvdW5kIjp7IiRpZCI6IjQ5NyIsIkNvbG9yIjp7IiRpZCI6IjQ5OCIsIkEiOjAsIlIiOjAsIkciOjAsIkIiOjB9fSwiSXNWaXNpYmxlIjp0cnVlLCJXaWR0aCI6MC4wLCJIZWlnaHQiOjAuMCwiQm9yZGVyU3R5bGUiOnsiJGlkIjoiNDk5IiwiTGluZUNvbG9yIjpudWxsLCJMaW5lV2VpZ2h0IjowLjAsIkxpbmVUeXBlIjowLCJQYXJlbnRTdHlsZSI6bnVsbH0sIlBhcmVudFN0eWxlIjpudWxsfSwiSG9yaXpvbnRhbENvbm5lY3RvclN0eWxlIjp7IiRpZCI6IjUwMCIsIkxpbmVDb2xvciI6eyIkaWQiOiI1MDEiLCIkdHlwZSI6Ik5MUkUuQ29tbW9uLkRvbS5Tb2xpZENvbG9yQnJ1c2gsIE5MUkUuQ29tbW9uIiwiQ29sb3IiOnsiJGlkIjoiNTAyIiwiQSI6MjU1LCJSIjoyMDQsIkciOjIwNCwiQiI6MjA0fX0sIkxpbmVXZWlnaHQiOjEuMCwiTGluZVR5cGUiOjAsIlBhcmVudFN0eWxlIjpudWxsfSwiVmVydGljYWxDb25uZWN0b3JTdHlsZSI6eyIkaWQiOiI1MDMiLCJMaW5lQ29sb3IiOnsiJGlkIjoiNTA0IiwiJHR5cGUiOiJOTFJFLkNvbW1vbi5Eb20uU29saWRDb2xvckJydXNoLCBOTFJFLkNvbW1vbiIsIkNvbG9yIjp7IiRpZCI6IjUw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wNiIsIk1hcmdpbiI6eyIkaWQiOiI1MDciLCJUb3AiOjAuMCwiTGVmdCI6NC4wLCJSaWdodCI6NC4wLCJCb3R0b20iOjAuMH0sIlBhZGRpbmciOnsiJGlkIjoiNTA4IiwiVG9wIjowLjAsIkxlZnQiOjAuMCwiUmlnaHQiOjAuMCwiQm90dG9tIjowLjB9LCJCYWNrZ3JvdW5kIjp7IiRpZCI6IjUwOSIsIkNvbG9yIjp7IiRpZCI6IjUxMCIsIkEiOjI1NSwiUiI6MCwiRyI6MCwiQiI6MH19LCJJc1Zpc2libGUiOnRydWUsIldpZHRoIjowLjAsIkhlaWdodCI6MTAuMCwiQm9yZGVyU3R5bGUiOnsiJGlkIjoiNTExIiwiTGluZUNvbG9yIjp7IiRpZCI6IjUxMiIsIiR0eXBlIjoiTkxSRS5Db21tb24uRG9tLlNvbGlkQ29sb3JCcnVzaCwgTkxSRS5Db21tb24iLCJDb2xvciI6eyIkaWQiOiI1MTMiLCJBIjoyNTUsIlIiOjI1NSwiRyI6MCwiQiI6MH19LCJMaW5lV2VpZ2h0IjowLjAsIkxpbmVUeXBlIjowLCJQYXJlbnRTdHlsZSI6bnVsbH0sIlBhcmVudFN0eWxlIjpudWxsfSwiVGl0bGVTdHlsZSI6eyIkaWQiOiI1MTQiLCJGb250U2V0dGluZ3MiOnsiJGlkIjoiNTE1IiwiRm9udFNpemUiOjExLCJGb250TmFtZSI6IkNhbGlicmkiLCJJc0JvbGQiOnRydWUsIklzSXRhbGljIjpmYWxzZSwiSXNVbmRlcmxpbmVkIjpmYWxzZSwiUGFyZW50U3R5bGUiOm51bGx9LCJBdXRvU2l6ZSI6MiwiRm9yZWdyb3VuZCI6eyIkaWQiOiI1MTYiLCJDb2xvciI6eyIkaWQiOiI1MTciLCJBIjoyNTUsIlIiOjAsIkciOjAsIkIiOjB9fSwiTWF4V2lkdGgiOjIyNS4wLCJNYXhIZWlnaHQiOiJJbmZpbml0eSIsIlNtYXJ0Rm9yZWdyb3VuZElzQWN0aXZlIjpmYWxzZSwiSG9yaXpvbnRhbEFsaWdubWVudCI6MC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wLCJSIjoyNTUsIkciOjI1NSwiQiI6MjU1fX0sIklzVmlzaWJsZSI6dHJ1ZSwiV2lkdGgiOjAuMCwiSGVpZ2h0IjowLjAsIkJvcmRlclN0eWxlIjp7IiRpZCI6IjUyMiIsIkxpbmVDb2xvciI6bnVsbCwiTGluZVdlaWdodCI6MC4wLCJMaW5lVHlwZSI6MCwiUGFyZW50U3R5bGUiOm51bGx9LCJQYXJlbnRTdHlsZSI6bnVsbH0sIkRhdGVTdHlsZSI6eyIkaWQiOiI1MjMiLCJGb250U2V0dGluZ3MiOnsiJGlkIjoiNTI0IiwiRm9udFNpemUiOjEwLCJGb250TmFtZSI6IkNhbGlicmkiLCJJc0JvbGQiOmZhbHNlLCJJc0l0YWxpYyI6ZmFsc2UsIklzVW5kZXJsaW5lZCI6ZmFsc2UsIlBhcmVudFN0eWxlIjpudWxsfSwiQXV0b1NpemUiOjAsIkZvcmVncm91bmQiOnsiJGlkIjoiNTI1IiwiQ29sb3IiOnsiJGlkIjoiNT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RGF0ZUZvcm1hdCI6eyIkaWQiOiI1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zIiwiRm9ybWF0IjowLCJJc1Zpc2libGUiOmZhbHNlLCJMYXN0S25vd25WaXNpYmlsaXR5U3RhdGUiOmZhbHNlfSwiSXNWaXNpYmxlIjp0cnVlLCJQYXJlbnRTdHlsZSI6bnVsbH0sIkluZGV4IjoxNywiU21hcnREdXJhdGlvbkFjdGl2YXRlZCI6ZmFsc2UsIkRhdGVGb3JtYXQiOnsiJHJlZiI6IjUzMiJ9LCJXZWVrTnVtYmVyaW5nIjp7IiRpZCI6IjUzNCIsIkZvcm1hdCI6MCwiSXNWaXNpYmxlIjpmYWxzZSwiTGFzdEtub3duVmlzaWJpbGl0eVN0YXRlIjpmYWxzZX0sIklkIjoiZDUxNDlmMmYtNTI0YS00ZTc5LTk1NjktMjNkNjY4NTFjZTJkIiwiSW1wb3J0SWQiOm51bGwsIlRpdGxlIjoiU29sbzogQSBTdGFyIFdhcnMgU3RvcnkgKDEzLTEwIEJCWSkiLCJOb3RlIjpudWxsLCJIeXBlcmxpbmsiOnsiJGlkIjoiNTM1IiwiQWRkcmVzcyI6bnVsbCwiU3ViQWRkcmVzcyI6bnVsbH0sIklzQ2hhbmdlZCI6ZmFsc2UsIklzTmV3IjpmYWxzZX19XSwiX21pbGVzdG9uZXMiOltdLCJJZCI6IjAwMDAwMDAwLTAwMDAtMDAwMC0wMDAwLTAwMDAwMDAwMDAwMCIsIklzU2luZ2xlSXRlbVJvdyI6dHJ1ZX1dLCJJbmRleCI6MTQsIklkIjoiOTNmMzYzZmQtM2VkNy00OTBkLWExNDMtZmE1YWFiODI0OGRiIiwiSGVhZGVyVGV4dCI6bnVsbCwiSXNEZWZhdWx0Ijp0cnVlLCJTdHlsZSI6eyIkaWQiOiI1MzYiLCJIZWFkZXJTdHlsZSI6eyIkaWQiOiI1MzciLCJUZXh0U3R5bGUiOnsiJGlkIjoiNTM4IiwiRm9udFNldHRpbmdzIjp7IiRpZCI6IjUzOSIsIkZvbnRTaXplIjoxMSwiRm9udE5hbWUiOiJDYWxpYnJpIiwiSXNCb2xkIjpmYWxzZSwiSXNJdGFsaWMiOmZhbHNlLCJJc1VuZGVybGluZWQiOmZhbHNlLCJQYXJlbnRTdHlsZSI6bnVsbH0sIkF1dG9TaXplIjoyLCJGb3JlZ3JvdW5kIjp7IiRpZCI6IjU0MCIsIkNvbG9yIjp7IiRpZCI6IjU0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QyIiwiVG9wIjowLjAsIkxlZnQiOjAuMCwiUmlnaHQiOjAuMCwiQm90dG9tIjowLjB9LCJQYWRkaW5nIjp7IiRpZCI6IjU0MyIsIlRvcCI6MC4wLCJMZWZ0IjowLjAsIlJpZ2h0IjowLjAsIkJvdHRvbSI6MC4wfSwiQmFja2dyb3VuZCI6eyIkaWQiOiI1NDQiLCJDb2xvciI6eyIkaWQiOiI1NDUiLCJBIjowLCJSIjoyNTUsIkciOjI1NSwiQiI6MjU1fX0sIklzVmlzaWJsZSI6dHJ1ZSwiV2lkdGgiOjAuMCwiSGVpZ2h0IjowLjAsIkJvcmRlclN0eWxlIjpudWxsLCJQYXJlbnRTdHlsZSI6bnVsbH0sIlJlY3RhbmdsZVN0eWxlIjp7IiRpZCI6IjU0NiIsIk1hcmdpbiI6eyIkaWQiOiI1NDciLCJUb3AiOjAuMCwiTGVmdCI6MC4wLCJSaWdodCI6MC4wLCJCb3R0b20iOjAuMH0sIlBhZGRpbmciOnsiJGlkIjoiNTQ4IiwiVG9wIjowLjAsIkxlZnQiOjAuMCwiUmlnaHQiOjAuMCwiQm90dG9tIjowLjB9LCJCYWNrZ3JvdW5kIjp7IiRpZCI6IjU0OSIsIkNvbG9yIjp7IiRpZCI6IjU1MCIsIkEiOjYzLCJSIjoyMzcsIkciOjEyNSwiQiI6NDl9fSwiSXNWaXNpYmxlIjp0cnVlLCJXaWR0aCI6MC4wLCJIZWlnaHQiOjAuMCwiQm9yZGVyU3R5bGUiOnsiJGlkIjoiNTUxIiwiTGluZUNvbG9yIjp7IiRpZCI6IjU1MiIsIiR0eXBlIjoiTkxSRS5Db21tb24uRG9tLlNvbGlkQ29sb3JCcnVzaCwgTkxSRS5Db21tb24iLCJDb2xvciI6eyIkaWQiOiI1NTMiLCJBIjoyNTUsIlIiOjI1NSwiRyI6MCwiQiI6MH19LCJMaW5lV2VpZ2h0IjowLjAsIkxpbmVUeXBlIjowLCJQYXJlbnRTdHlsZSI6bnVsbH0sIlBhcmVudFN0eWxlIjpudWxsfSwiTWFyZ2luIjp7IiRpZCI6IjU1NCIsIlRvcCI6MC4wLCJMZWZ0IjowLjAsIlJpZ2h0IjowLjAsIkJvdHRvbSI6MC4wfSwiUGFkZGluZyI6eyIkaWQiOiI1NTUiLCJUb3AiOjAuMCwiTGVmdCI6MC4wLCJSaWdodCI6MC4wLCJCb3R0b20iOjAuMH0sIkJhY2tncm91bmQiOm51bGwsIklzVmlzaWJsZSI6dHJ1ZSwiV2lkdGgiOjAuMCwiSGVpZ2h0IjowLjAsIkJvcmRlclN0eWxlIjpudWxsLCJQYXJlbnRTdHlsZSI6bnVsbH0sIkJhY2tncm91bmRTdHlsZSI6eyIkaWQiOiI1NTYiLCJNYXJnaW4iOnsiJGlkIjoiNTU3IiwiVG9wIjowLjAsIkxlZnQiOjAuMCwiUmlnaHQiOjAuMCwiQm90dG9tIjowLjB9LCJQYWRkaW5nIjp7IiRpZCI6IjU1OCIsIlRvcCI6MC4wLCJMZWZ0IjowLjAsIlJpZ2h0IjowLjAsIkJvdHRvbSI6MC4wfSwiQmFja2dyb3VuZCI6eyIkaWQiOiI1NTkiLCJDb2xvciI6eyIkaWQiOiI1NjAiLCJBIjo1MSwiUiI6MTY1LCJHIjoxNjUsIkIiOjE2NX19LCJJc1Zpc2libGUiOnRydWUsIldpZHRoIjowLjAsIkhlaWdodCI6MC4wLCJCb3JkZXJTdHlsZSI6eyIkaWQiOiI1NjEiLCJMaW5lQ29sb3IiOnsiJGlkIjoiNTYyIiwiJHR5cGUiOiJOTFJFLkNvbW1vbi5Eb20uU29saWRDb2xvckJydXNoLCBOTFJFLkNvbW1vbiIsIkNvbG9yIjp7IiRpZCI6IjU2MyIsIkEiOjI1NSwiUiI6MjU1LCJHIjowLCJCIjowfX0sIkxpbmVXZWlnaHQiOjAuMCwiTGluZVR5cGUiOjAsIlBhcmVudFN0eWxlIjpudWxsfSwiUGFyZW50U3R5bGUiOm51bGx9LCJNYXJnaW4iOnsiJGlkIjoiNTY0IiwiVG9wIjowLjAsIkxlZnQiOjAuMCwiUmlnaHQiOjAuMCwiQm90dG9tIjowLjB9LCJQYWRkaW5nIjp7IiRpZCI6IjU2NSIsIlRvcCI6MC4wLCJMZWZ0IjowLjAsIlJpZ2h0IjowLjAsIkJvdHRvbSI6MC4wfSwiSXNWaXNpYmxlIjpmYWxzZSwiV2lkdGgiOjAuMCwiSGVpZ2h0IjowLjAsIkJvcmRlclN0eWxlIjpudWxsLCJQYXJlbnRTdHlsZSI6bnVsbH19XSwiSWQiOiJhNmZlNWU2Ny04NGE4LTRjOTgtOWYyYy03YmMxMWU4MjZhYTgiLCJJbmRleCI6MTQsIkhlYWRlclRleHQiOiJPdGhlciBNb3ZpZXMiLCJTdHlsZSI6eyIkaWQiOiI1NjYiLCJIZWFkZXJTdHlsZSI6eyIkaWQiOiI1NjciLCJUZXh0SXNWZXJ0aWNhbCI6ZmFsc2UsIlRleHRTdHlsZSI6eyIkaWQiOiI1NjgiLCJGb250U2V0dGluZ3MiOnsiJGlkIjoiNTY5IiwiRm9udFNpemUiOjE2LCJGb250TmFtZSI6IkNhbGlicmkiLCJJc0JvbGQiOnRydWUsIklzSXRhbGljIjpmYWxzZSwiSXNVbmRlcmxpbmVkIjpmYWxzZSwiUGFyZW50U3R5bGUiOm51bGx9LCJBdXRvU2l6ZSI6MiwiRm9yZWdyb3VuZCI6eyIkaWQiOiI1NzAiLCJDb2xvciI6eyIkaWQiOiI1NzEiLCJBIjoyNTUsIlIiOjAsIkciOjAsIkIiOjB9fSwiTWF4V2lkdGgiOjEyNS42MDcwMzAxMzU3ODQ3MywiTWF4SGVpZ2h0IjoiSW5maW5pdHkiLCJTbWFydEZvcmVncm91bmRJc0FjdGl2ZSI6ZmFsc2UsIkhvcml6b250YWxBbGlnbm1lbnQiOjAsIlZlcnRpY2FsQWxpZ25tZW50IjowLCJTbWFydEZvcmVncm91bmQiOm51bGwsIkJhY2tncm91bmRGaWxsVHlwZSI6MCwiTWFyZ2luIjp7IiRpZCI6IjU3MiIsIlRvcCI6MC4wLCJMZWZ0IjowLjAsIlJpZ2h0IjowLjAsIkJvdHRvbSI6MC4wfSwiUGFkZGluZyI6eyIkaWQiOiI1NzMiLCJUb3AiOjAuMCwiTGVmdCI6MC4wLCJSaWdodCI6MC4wLCJCb3R0b20iOjAuMH0sIkJhY2tncm91bmQiOnsiJGlkIjoiNTc0IiwiQ29sb3IiOnsiJGlkIjoiNTc1IiwiQSI6MCwiUiI6MjU1LCJHIjoyNTUsIkIiOjI1NX19LCJJc1Zpc2libGUiOnRydWUsIldpZHRoIjowLjAsIkhlaWdodCI6MC4wLCJCb3JkZXJTdHlsZSI6bnVsbCwiUGFyZW50U3R5bGUiOm51bGx9LCJSZWN0YW5nbGVTdHlsZSI6eyIkaWQiOiI1NzYiLCJNYXJnaW4iOnsiJGlkIjoiNTc3IiwiVG9wIjowLjAsIkxlZnQiOjAuMCwiUmlnaHQiOjAuMCwiQm90dG9tIjowLjB9LCJQYWRkaW5nIjp7IiRpZCI6IjU3OCIsIlRvcCI6MC4wLCJMZWZ0IjowLjAsIlJpZ2h0IjowLjAsIkJvdHRvbSI6MC4wfSwiQmFja2dyb3VuZCI6eyIkaWQiOiI1NzkiLCJDb2xvciI6eyIkaWQiOiI1ODAiLCJBIjoyNTUsIlIiOjI0MywiRyI6MjIwLCJCIjoxNzl9fSwiSXNWaXNpYmxlIjp0cnVlLCJXaWR0aCI6MC4wLCJIZWlnaHQiOjAuMCwiQm9yZGVyU3R5bGUiOnsiJGlkIjoiNTgxIiwiTGluZUNvbG9yIjp7IiRpZCI6IjU4MiIsIiR0eXBlIjoiTkxSRS5Db21tb24uRG9tLlNvbGlkQ29sb3JCcnVzaCwgTkxSRS5Db21tb24iLCJDb2xvciI6eyIkaWQiOiI1ODMiLCJBIjoyNTUsIlIiOjAsIkciOjAsIkIiOjB9fSwiTGluZVdlaWdodCI6Mi4wLCJMaW5lVHlwZSI6MCwiUGFyZW50U3R5bGUiOm51bGx9LCJQYXJlbnRTdHlsZSI6bnVsbH0sIk1hcmdpbiI6eyIkaWQiOiI1ODQiLCJUb3AiOjAuMCwiTGVmdCI6MC4wLCJSaWdodCI6MC4wLCJCb3R0b20iOjAuMH0sIlBhZGRpbmciOnsiJGlkIjoiNTg1IiwiVG9wIjowLjAsIkxlZnQiOjAuMCwiUmlnaHQiOjAuMCwiQm90dG9tIjowLjB9LCJCYWNrZ3JvdW5kIjpudWxsLCJJc1Zpc2libGUiOnRydWUsIldpZHRoIjowLjAsIkhlaWdodCI6MC4wLCJCb3JkZXJTdHlsZSI6bnVsbCwiUGFyZW50U3R5bGUiOm51bGx9LCJCYWNrZ3JvdW5kU3R5bGUiOnsiJGlkIjoiNTg2IiwiTWFyZ2luIjp7IiRpZCI6IjU4NyIsIlRvcCI6MC4wLCJMZWZ0IjowLjAsIlJpZ2h0IjowLjAsIkJvdHRvbSI6MC4wfSwiUGFkZGluZyI6eyIkaWQiOiI1ODgiLCJUb3AiOjAuMCwiTGVmdCI6MC4wLCJSaWdodCI6MC4wLCJCb3R0b20iOjAuMH0sIkJhY2tncm91bmQiOnsiJGlkIjoiNTg5IiwiQ29sb3IiOnsiJGlkIjoiNTkwIiwiQSI6MjA0LCJSIjoyNDMsIkciOjIyMCwiQiI6MTc5fX0sIklzVmlzaWJsZSI6dHJ1ZSwiV2lkdGgiOjAuMCwiSGVpZ2h0IjowLjAsIkJvcmRlclN0eWxlIjp7IiRpZCI6IjU5MSIsIkxpbmVDb2xvciI6eyIkaWQiOiI1OTIiLCIkdHlwZSI6Ik5MUkUuQ29tbW9uLkRvbS5Tb2xpZENvbG9yQnJ1c2gsIE5MUkUuQ29tbW9uIiwiQ29sb3IiOnsiJGlkIjoiNTkzIiwiQSI6MjU1LCJSIjowLCJHIjowLCJCIjowfX0sIkxpbmVXZWlnaHQiOjIuMCwiTGluZVR5cGUiOjAsIlBhcmVudFN0eWxlIjpudWxsfSwiUGFyZW50U3R5bGUiOm51bGx9LCJJc0Fib3ZlVGltZWJhbmQiOmZhbHNlLCJTcGFjaW5nIjo1LCJNYXJnaW4iOnsiJGlkIjoiNTk0IiwiVG9wIjowLjAsIkxlZnQiOjAuMCwiUmlnaHQiOjAuMCwiQm90dG9tIjowLjB9LCJQYWRkaW5nIjp7IiRpZCI6IjU5NSIsIlRvcCI6MC4wLCJMZWZ0IjowLjAsIlJpZ2h0IjowLjAsIkJvdHRvbSI6MC4wfSwiSXNWaXNpYmxlIjp0cnVlLCJXaWR0aCI6MC4wLCJIZWlnaHQiOjAuMCwiQm9yZGVyU3R5bGUiOnsiJGlkIjoiNTk2IiwiTGluZUNvbG9yIjpudWxsLCJMaW5lV2VpZ2h0IjowLjAsIkxpbmVUeXBlIjowLCJQYXJlbnRTdHlsZSI6bnVsbH0sIlBhcmVudFN0eWxlIjpudWxsfX0seyIkaWQiOiI1OTciLCJfYWN0aXZpdGllcyI6W3siJGlkIjoiNTk4IiwiX3Jvd3MiOlt7IiRpZCI6IjU5OSIsIl90YXNrcyI6W3siJGlkIjoiNjAwIiwiX2F0dGFjaGVkTWlsZXN0b25lcyI6W10sIlRhc2tEZWZpbml0aW9uIjp7IiRpZCI6IjYwMSIsIkdyb3VwTmFtZSI6bnVsbCwiU3RhcnREYXRlIjoiMTk2MC0wMS0wNVQyMzo1OTowMCIsIkVuZERhdGUiOiIxOTcxLTAxLTA4VDIzOjU5OjAwIiwiUGVyY2VudGFnZUNvbXBsZXRlIjpudWxsLCJTdHlsZSI6eyIkaWQiOiI2MDIiLCJTaGFwZSI6NiwiU2hhcGVUaGlja25lc3MiOjAsIkR1cmF0aW9uRm9ybWF0IjowLCJJbmNsdWRlTm9uV29ya2luZ0RheXNJbkR1cmF0aW9uIjpmYWxzZSwiUGVyY2VudGFnZUNvbXBsZXRlU3R5bGUiOnsiJGlkIjoiNjAzIiwiRm9udFNldHRpbmdzIjp7IiRpZCI6IjYwNCIsIkZvbnRTaXplIjoxMCwiRm9udE5hbWUiOiJDYWxpYnJpIiwiSXNCb2xkIjpmYWxzZSwiSXNJdGFsaWMiOmZhbHNlLCJJc1VuZGVybGluZWQiOmZhbHNlLCJQYXJlbnRTdHlsZSI6bnVsbH0sIkF1dG9TaXplIjowLCJGb3JlZ3JvdW5kIjp7IiRyZWYiOiI0ODQifSwiTWF4V2lkdGgiOjIwMC4wLCJNYXhIZWlnaHQiOiJJbmZpbml0eSIsIlNtYXJ0Rm9yZWdyb3VuZElzQWN0aXZlIjpmYWxzZSwiSG9yaXpvbnRhbEFsaWdubWVudCI6MCwiVmVydGljYWxBbGlnbm1lbnQiOjAsIlNtYXJ0Rm9yZWdyb3VuZCI6bnVsbCwiQmFja2dyb3VuZEZpbGxUeXBlIjowLCJNYXJnaW4iOnsiJGlkIjoiNjA1IiwiVG9wIjowLjAsIkxlZnQiOjAuMCwiUmlnaHQiOjAuMCwiQm90dG9tIjowLjB9LCJQYWRkaW5nIjp7IiRpZCI6IjYwNiIsIlRvcCI6MC4wLCJMZWZ0IjowLjAsIlJpZ2h0IjowLjAsIkJvdHRvbSI6MC4wfSwiQmFja2dyb3VuZCI6eyIkaWQiOiI2MDciLCJDb2xvciI6eyIkaWQiOiI2MDgiLCJBIjo4OSwiUiI6MCwiRyI6MCwiQiI6MH19LCJJc1Zpc2libGUiOnRydWUsIldpZHRoIjowLjAsIkhlaWdodCI6MC4wLCJCb3JkZXJTdHlsZSI6eyIkaWQiOiI2MDkiLCJMaW5lQ29sb3IiOm51bGwsIkxpbmVXZWlnaHQiOjAuMCwiTGluZVR5cGUiOjAsIlBhcmVudFN0eWxlIjpudWxsfSwiUGFyZW50U3R5bGUiOm51bGx9LCJEdXJhdGlvblN0eWxlIjp7IiRpZCI6IjYxMCIsIkZvbnRTZXR0aW5ncyI6eyIkaWQiOiI2MTEiLCJGb250U2l6ZSI6MTAsIkZvbnROYW1lIjoiQ2FsaWJyaSIsIklzQm9sZCI6ZmFsc2UsIklzSXRhbGljIjpmYWxzZSwiSXNVbmRlcmxpbmVkIjpmYWxzZSwiUGFyZW50U3R5bGUiOm51bGx9LCJBdXRvU2l6ZSI6MCwiRm9yZWdyb3VuZCI6eyIkaWQiOiI2MTIiLCJDb2xvciI6eyIkaWQiOiI2M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TQiLCJUb3AiOjAuMCwiTGVmdCI6MC4wLCJSaWdodCI6MC4wLCJCb3R0b20iOjAuMH0sIlBhZGRpbmciOnsiJGlkIjoiNjE1IiwiVG9wIjowLjAsIkxlZnQiOjAuMCwiUmlnaHQiOjAuMCwiQm90dG9tIjowLjB9LCJCYWNrZ3JvdW5kIjp7IiRpZCI6IjYxNiIsIkNvbG9yIjp7IiRpZCI6IjYxNyIsIkEiOjAsIlIiOjAsIkciOjAsIkIiOjB9fSwiSXNWaXNpYmxlIjp0cnVlLCJXaWR0aCI6MC4wLCJIZWlnaHQiOjAuMCwiQm9yZGVyU3R5bGUiOnsiJGlkIjoiNjE4IiwiTGluZUNvbG9yIjpudWxsLCJMaW5lV2VpZ2h0IjowLjAsIkxpbmVUeXBlIjowLCJQYXJlbnRTdHlsZSI6bnVsbH0sIlBhcmVudFN0eWxlIjpudWxsfSwiSG9yaXpvbnRhbENvbm5lY3RvclN0eWxlIjp7IiRpZCI6IjYxOSIsIkxpbmVDb2xvciI6eyIkaWQiOiI2MjAiLCIkdHlwZSI6Ik5MUkUuQ29tbW9uLkRvbS5Tb2xpZENvbG9yQnJ1c2gsIE5MUkUuQ29tbW9uIiwiQ29sb3IiOnsiJGlkIjoiNjIxIiwiQSI6MjU1LCJSIjoyMDQsIkciOjIwNCwiQiI6MjA0fX0sIkxpbmVXZWlnaHQiOjEuMCwiTGluZVR5cGUiOjAsIlBhcmVudFN0eWxlIjpudWxsfSwiVmVydGljYWxDb25uZWN0b3JTdHlsZSI6eyIkaWQiOiI2MjIiLCJMaW5lQ29sb3IiOnsiJGlkIjoiNjIzIiwiJHR5cGUiOiJOTFJFLkNvbW1vbi5Eb20uU29saWRDb2xvckJydXNoLCBOTFJFLkNvbW1vbiIsIkNvbG9yIjp7IiRpZCI6IjYyNC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YyNSIsIk1hcmdpbiI6eyIkaWQiOiI2MjYiLCJUb3AiOjAuMCwiTGVmdCI6NC4wLCJSaWdodCI6NC4wLCJCb3R0b20iOjAuMH0sIlBhZGRpbmciOnsiJGlkIjoiNjI3IiwiVG9wIjowLjAsIkxlZnQiOjAuMCwiUmlnaHQiOjAuMCwiQm90dG9tIjowLjB9LCJCYWNrZ3JvdW5kIjp7IiRpZCI6IjYyOCIsIkNvbG9yIjp7IiRpZCI6IjYyOSIsIkEiOjI1NSwiUiI6MTk3LCJHIjoxMywiQiI6MjJ9fSwiSXNWaXNpYmxlIjp0cnVlLCJXaWR0aCI6OTMuMCwiSGVpZ2h0IjoxMC4wLCJCb3JkZXJTdHlsZSI6eyIkaWQiOiI2MzAiLCJMaW5lQ29sb3IiOnsiJGlkIjoiNjMxIiwiJHR5cGUiOiJOTFJFLkNvbW1vbi5Eb20uU29saWRDb2xvckJydXNoLCBOTFJFLkNvbW1vbiIsIkNvbG9yIjp7IiRpZCI6IjYzMiIsIkEiOjI1NSwiUiI6MjU1LCJHIjowLCJCIjowfX0sIkxpbmVXZWlnaHQiOjAuMCwiTGluZVR5cGUiOjAsIlBhcmVudFN0eWxlIjpudWxsfSwiUGFyZW50U3R5bGUiOm51bGx9LCJUaXRsZVN0eWxlIjp7IiRpZCI6IjYzMyIsIkZvbnRTZXR0aW5ncyI6eyIkaWQiOiI2MzQiLCJGb250U2l6ZSI6MTEsIkZvbnROYW1lIjoiQ2FsaWJyaSIsIklzQm9sZCI6dHJ1ZSwiSXNJdGFsaWMiOmZhbHNlLCJJc1VuZGVybGluZWQiOmZhbHNlLCJQYXJlbnRTdHlsZSI6bnVsbH0sIkF1dG9TaXplIjowLCJGb3JlZ3JvdW5kIjp7IiRpZCI6IjYzNSIsIkNvbG9yIjp7IiRpZCI6IjYzNiIsIkEiOjI1NSwiUiI6MjU1LCJHIjoyNTUsIkIiOjI1NX19LCJNYXhXaWR0aCI6MTA0Ny4yNzI3MjcyNzI3MjczLCJNYXhIZWlnaHQiOiJJbmZpbml0eSIsIlNtYXJ0Rm9yZWdyb3VuZElzQWN0aXZlIjpmYWxzZSwiSG9yaXpvbnRhbEFsaWdubWVudCI6MCwiVmVydGljYWxBbGlnbm1lbnQiOjAsIlNtYXJ0Rm9yZWdyb3VuZCI6bnVsbCwiQmFja2dyb3VuZEZpbGxUeXBlIjowLCJNYXJnaW4iOnsiJGlkIjoiNjM3IiwiVG9wIjowLjAsIkxlZnQiOjAuMCwiUmlnaHQiOjAuMCwiQm90dG9tIjowLjB9LCJQYWRkaW5nIjp7IiRpZCI6IjYzOCIsIlRvcCI6MC4wLCJMZWZ0IjowLjAsIlJpZ2h0IjowLjAsIkJvdHRvbSI6MC4wfSwiQmFja2dyb3VuZCI6eyIkaWQiOiI2MzkiLCJDb2xvciI6eyIkaWQiOiI2NDAiLCJBIjowLCJSIjoyNTUsIkciOjI1NSwiQiI6MjU1fX0sIklzVmlzaWJsZSI6dHJ1ZSwiV2lkdGgiOjAuMCwiSGVpZ2h0IjowLjAsIkJvcmRlclN0eWxlIjp7IiRpZCI6IjY0MSIsIkxpbmVDb2xvciI6bnVsbCwiTGluZVdlaWdodCI6MC4wLCJMaW5lVHlwZSI6MCwiUGFyZW50U3R5bGUiOm51bGx9LCJQYXJlbnRTdHlsZSI6bnVsbH0sIkRhdGVTdHlsZSI6eyIkaWQiOiI2NDIiLCJGb250U2V0dGluZ3MiOnsiJGlkIjoiNjQzIiwiRm9udFNpemUiOjEwLCJGb250TmFtZSI6IkNhbGlicmkiLCJJc0JvbGQiOmZhbHNlLCJJc0l0YWxpYyI6ZmFsc2UsIklzVW5kZXJsaW5lZCI6ZmFsc2UsIlBhcmVudFN0eWxlIjpudWxsfSwiQXV0b1NpemUiOjAsIkZvcmVncm91bmQiOnsiJGlkIjoiNjQ0IiwiQ29sb3IiOnsiJGlkIjoiNjQ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2NDYiLCJUb3AiOjAuMCwiTGVmdCI6MC4wLCJSaWdodCI6MC4wLCJCb3R0b20iOjAuMH0sIlBhZGRpbmciOnsiJGlkIjoiNjQ3IiwiVG9wIjowLjAsIkxlZnQiOjAuMCwiUmlnaHQiOjAuMCwiQm90dG9tIjowLjB9LCJCYWNrZ3JvdW5kIjp7IiRpZCI6IjY0OCIsIkNvbG9yIjp7IiRpZCI6IjY0OSIsIkEiOjAsIlIiOjI1NSwiRyI6MjU1LCJCIjoyNTV9fSwiSXNWaXNpYmxlIjp0cnVlLCJXaWR0aCI6MC4wLCJIZWlnaHQiOjAuMCwiQm9yZGVyU3R5bGUiOnsiJGlkIjoiNjUwIiwiTGluZUNvbG9yIjpudWxsLCJMaW5lV2VpZ2h0IjowLjAsIkxpbmVUeXBlIjowLCJQYXJlbnRTdHlsZSI6bnVsbH0sIlBhcmVudFN0eWxlIjpudWxsfSwiRGF0ZUZvcm1hdCI6eyIkaWQiOiI2N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yIiwiRm9ybWF0IjowLCJJc1Zpc2libGUiOmZhbHNlLCJMYXN0S25vd25WaXNpYmlsaXR5U3RhdGUiOmZhbHNlfSwiSXNWaXNpYmxlIjp0cnVlLCJQYXJlbnRTdHlsZSI6bnVsbH0sIkluZGV4IjoyMCwiU21hcnREdXJhdGlvbkFjdGl2YXRlZCI6ZmFsc2UsIkRhdGVGb3JtYXQiOnsiJHJlZiI6IjY1MSJ9LCJXZWVrTnVtYmVyaW5nIjp7IiRpZCI6IjY1MyIsIkZvcm1hdCI6MCwiSXNWaXNpYmxlIjpmYWxzZSwiTGFzdEtub3duVmlzaWJpbGl0eVN0YXRlIjpmYWxzZX0sIklkIjoiMGNlODFiZjItYjE4Ny00NGJmLTg5Y2EtMzY2ODFiYjU0MjY5IiwiSW1wb3J0SWQiOm51bGwsIlRpdGxlIjoiU3RhciBXYXJzOiBUYWxlcyBvZiB0aGUgSmVkaSAoNDAtMTkgQkJZKSIsIk5vdGUiOm51bGwsIkh5cGVybGluayI6eyIkaWQiOiI2NTQiLCJBZGRyZXNzIjpudWxsLCJTdWJBZGRyZXNzIjpudWxsfSwiSXNDaGFuZ2VkIjpmYWxzZSwiSXNOZXciOmZhbHNlfX0seyIkaWQiOiI2NTUiLCJfYXR0YWNoZWRNaWxlc3RvbmVzIjpbXSwiVGFza0RlZmluaXRpb24iOnsiJGlkIjoiNjU2IiwiR3JvdXBOYW1lIjpudWxsLCJTdGFydERhdGUiOiIyMDA5LTEyLTEwVDIzOjU5OjAwIiwiRW5kRGF0ZSI6IjIwMTItMTItMTNUMjM6NTk6MDAiLCJQZXJjZW50YWdlQ29tcGxldGUiOm51bGwsIlN0eWxlIjp7IiRpZCI6IjY1NyIsIlNoYXBlIjo2LCJTaGFwZVRoaWNrbmVzcyI6MCwiRHVyYXRpb25Gb3JtYXQiOjAsIkluY2x1ZGVOb25Xb3JraW5nRGF5c0luRHVyYXRpb24iOmZhbHNlLCJQZXJjZW50YWdlQ29tcGxldGVTdHlsZSI6eyIkaWQiOiI2NTgiLCJGb250U2V0dGluZ3MiOnsiJGlkIjoiNjU5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aWQiOiI2NjAiLCJUb3AiOjAuMCwiTGVmdCI6MC4wLCJSaWdodCI6MC4wLCJCb3R0b20iOjAuMH0sIlBhZGRpbmciOnsiJGlkIjoiNjYxIiwiVG9wIjowLjAsIkxlZnQiOjAuMCwiUmlnaHQiOjAuMCwiQm90dG9tIjowLjB9LCJCYWNrZ3JvdW5kIjp7IiRpZCI6IjY2MiIsIkNvbG9yIjp7IiRpZCI6IjY2MyIsIkEiOjg5LCJSIjowLCJHIjowLCJCIjowfX0sIklzVmlzaWJsZSI6dHJ1ZSwiV2lkdGgiOjAuMCwiSGVpZ2h0IjowLjAsIkJvcmRlclN0eWxlIjp7IiRpZCI6IjY2NCIsIkxpbmVDb2xvciI6bnVsbCwiTGluZVdlaWdodCI6MC4wLCJMaW5lVHlwZSI6MCwiUGFyZW50U3R5bGUiOm51bGx9LCJQYXJlbnRTdHlsZSI6bnVsbH0sIkR1cmF0aW9uU3R5bGUiOnsiJGlkIjoiNjY1IiwiRm9udFNldHRpbmdzIjp7IiRpZCI6IjY2NiIsIkZvbnRTaXplIjoxMCwiRm9udE5hbWUiOiJDYWxpYnJpIiwiSXNCb2xkIjpmYWxzZSwiSXNJdGFsaWMiOmZhbHNlLCJJc1VuZGVybGluZWQiOmZhbHNlLCJQYXJlbnRTdHlsZSI6bnVsbH0sIkF1dG9TaXplIjowLCJGb3JlZ3JvdW5kIjp7IiRpZCI6IjY2NyIsIkNvbG9yIjp7IiRpZCI6IjY2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2OSIsIlRvcCI6MC4wLCJMZWZ0IjowLjAsIlJpZ2h0IjowLjAsIkJvdHRvbSI6MC4wfSwiUGFkZGluZyI6eyIkaWQiOiI2NzAiLCJUb3AiOjAuMCwiTGVmdCI6MC4wLCJSaWdodCI6MC4wLCJCb3R0b20iOjAuMH0sIkJhY2tncm91bmQiOnsiJGlkIjoiNjcxIiwiQ29sb3IiOnsiJGlkIjoiNjcyIiwiQSI6MCwiUiI6MCwiRyI6MCwiQiI6MH19LCJJc1Zpc2libGUiOnRydWUsIldpZHRoIjowLjAsIkhlaWdodCI6MC4wLCJCb3JkZXJTdHlsZSI6eyIkaWQiOiI2NzMiLCJMaW5lQ29sb3IiOm51bGwsIkxpbmVXZWlnaHQiOjAuMCwiTGluZVR5cGUiOjAsIlBhcmVudFN0eWxlIjpudWxsfSwiUGFyZW50U3R5bGUiOm51bGx9LCJIb3Jpem9udGFsQ29ubmVjdG9yU3R5bGUiOnsiJGlkIjoiNjc0IiwiTGluZUNvbG9yIjp7IiRpZCI6IjY3NSIsIiR0eXBlIjoiTkxSRS5Db21tb24uRG9tLlNvbGlkQ29sb3JCcnVzaCwgTkxSRS5Db21tb24iLCJDb2xvciI6eyIkaWQiOiI2NzYiLCJBIjoyNTUsIlIiOjIwNCwiRyI6MjA0LCJCIjoyMDR9fSwiTGluZVdlaWdodCI6MS4wLCJMaW5lVHlwZSI6MCwiUGFyZW50U3R5bGUiOm51bGx9LCJWZXJ0aWNhbENvbm5lY3RvclN0eWxlIjp7IiRpZCI6IjY3NyIsIkxpbmVDb2xvciI6eyIkaWQiOiI2NzgiLCIkdHlwZSI6Ik5MUkUuQ29tbW9uLkRvbS5Tb2xpZENvbG9yQnJ1c2gsIE5MUkUuQ29tbW9uIiwiQ29sb3IiOnsiJGlkIjoiNjc5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jgwIiwiTWFyZ2luIjp7IiRpZCI6IjY4MSIsIlRvcCI6MC4wLCJMZWZ0Ijo0LjAsIlJpZ2h0Ijo0LjAsIkJvdHRvbSI6MC4wfSwiUGFkZGluZyI6eyIkaWQiOiI2ODIiLCJUb3AiOjAuMCwiTGVmdCI6MC4wLCJSaWdodCI6MC4wLCJCb3R0b20iOjAuMH0sIkJhY2tncm91bmQiOnsiJGlkIjoiNjgzIiwiQ29sb3IiOnsiJGlkIjoiNjg0IiwiQSI6MjU1LCJSIjoxOTcsIkciOjEzLCJCIjoyMn19LCJJc1Zpc2libGUiOnRydWUsIldpZHRoIjowLjAsIkhlaWdodCI6MTAuMCwiQm9yZGVyU3R5bGUiOnsiJGlkIjoiNjg1IiwiTGluZUNvbG9yIjp7IiRpZCI6IjY4NiIsIiR0eXBlIjoiTkxSRS5Db21tb24uRG9tLlNvbGlkQ29sb3JCcnVzaCwgTkxSRS5Db21tb24iLCJDb2xvciI6eyIkaWQiOiI2ODciLCJBIjoyNTUsIlIiOjI1NSwiRyI6MCwiQiI6MH19LCJMaW5lV2VpZ2h0IjowLjAsIkxpbmVUeXBlIjowLCJQYXJlbnRTdHlsZSI6bnVsbH0sIlBhcmVudFN0eWxlIjpudWxsfSwiVGl0bGVTdHlsZSI6eyIkaWQiOiI2ODgiLCJGb250U2V0dGluZ3MiOnsiJGlkIjoiNjg5IiwiRm9udFNpemUiOjExLCJGb250TmFtZSI6IkNhbGlicmkiLCJJc0JvbGQiOnRydWUsIklzSXRhbGljIjpmYWxzZSwiSXNVbmRlcmxpbmVkIjpmYWxzZSwiUGFyZW50U3R5bGUiOm51bGx9LCJBdXRvU2l6ZSI6MCwiRm9yZWdyb3VuZCI6eyIkaWQiOiI2OTAiLCJDb2xvciI6eyIkaWQiOiI2OTE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jkyIiwiVG9wIjowLjAsIkxlZnQiOjAuMCwiUmlnaHQiOjAuMCwiQm90dG9tIjowLjB9LCJQYWRkaW5nIjp7IiRpZCI6IjY5MyIsIlRvcCI6MC4wLCJMZWZ0IjowLjAsIlJpZ2h0IjowLjAsIkJvdHRvbSI6MC4wfSwiQmFja2dyb3VuZCI6eyIkaWQiOiI2OTQiLCJDb2xvciI6eyIkaWQiOiI2OTUiLCJBIjowLCJSIjoyNTUsIkciOjI1NSwiQiI6MjU1fX0sIklzVmlzaWJsZSI6dHJ1ZSwiV2lkdGgiOjAuMCwiSGVpZ2h0IjowLjAsIkJvcmRlclN0eWxlIjp7IiRpZCI6IjY5NiIsIkxpbmVDb2xvciI6bnVsbCwiTGluZVdlaWdodCI6MC4wLCJMaW5lVHlwZSI6MCwiUGFyZW50U3R5bGUiOm51bGx9LCJQYXJlbnRTdHlsZSI6bnVsbH0sIkRhdGVTdHlsZSI6eyIkaWQiOiI2OTciLCJGb250U2V0dGluZ3MiOnsiJGlkIjoiNjk4IiwiRm9udFNpemUiOjEwLCJGb250TmFtZSI6IkNhbGlicmkiLCJJc0JvbGQiOmZhbHNlLCJJc0l0YWxpYyI6ZmFsc2UsIklzVW5kZXJsaW5lZCI6ZmFsc2UsIlBhcmVudFN0eWxlIjpudWxsfSwiQXV0b1NpemUiOjAsIkZvcmVncm91bmQiOnsiJGlkIjoiNjk5IiwiQ29sb3IiOnsiJGlkIjoiNzA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7IiRpZCI6IjcwMyIsIkNvbG9yIjp7IiRpZCI6IjcwNCIsIkEiOjAsIlIiOjI1NSwiRyI6MjU1LCJCIjoyNTV9fSwiSXNWaXNpYmxlIjp0cnVlLCJXaWR0aCI6MC4wLCJIZWlnaHQiOjAuMCwiQm9yZGVyU3R5bGUiOnsiJGlkIjoiNzA1IiwiTGluZUNvbG9yIjpudWxsLCJMaW5lV2VpZ2h0IjowLjAsIkxpbmVUeXBlIjowLCJQYXJlbnRTdHlsZSI6bnVsbH0sIlBhcmVudFN0eWxlIjpudWxsfSwiRGF0ZUZvcm1hdCI6eyIkaWQiOiI3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A3IiwiRm9ybWF0IjowLCJJc1Zpc2libGUiOmZhbHNlLCJMYXN0S25vd25WaXNpYmlsaXR5U3RhdGUiOmZhbHNlfSwiSXNWaXNpYmxlIjp0cnVlLCJQYXJlbnRTdHlsZSI6bnVsbH0sIkluZGV4IjoyMSwiU21hcnREdXJhdGlvbkFjdGl2YXRlZCI6ZmFsc2UsIkRhdGVGb3JtYXQiOnsiJHJlZiI6IjcwNiJ9LCJXZWVrTnVtYmVyaW5nIjp7IiRpZCI6IjcwOCIsIkZvcm1hdCI6MCwiSXNWaXNpYmxlIjpmYWxzZSwiTGFzdEtub3duVmlzaWJpbGl0eVN0YXRlIjpmYWxzZX0sIklkIjoiOGE0NTNkYWUtMmU0NS00NjhlLWI1ZGItN2MwMDQ3ZjVjMjUzIiwiSW1wb3J0SWQiOm51bGwsIlRpdGxlIjoiVGhlIE1hbmRhbG9yaWFuICg5LTEyIEFCWSkiLCJOb3RlIjpudWxsLCJIeXBlcmxpbmsiOnsiJGlkIjoiNzA5IiwiQWRkcmVzcyI6bnVsbCwiU3ViQWRkcmVzcyI6bnVsbH0sIklzQ2hhbmdlZCI6ZmFsc2UsIklzTmV3IjpmYWxzZX19XSwiX21pbGVzdG9uZXMiOlt7IiRpZCI6IjcxMCIsIklkIjoiNDUzYmZjYzQtN2YxNC00NWZjLTliODgtOGQ0ZTg4Yjc0YWI0IiwiSW5kZXgiOjE5LCJHcm91cElkIjpudWxsLCJUaXRsZSI6IlN0YXIgV2FyczogUmViZWxzICg1IEJCWSkiLCJEYXRlVGltZSI6IjE5OTUtMTItMjJUMjM6NTk6MDAiLCJQZXJjZW50YWdlQ29tcGxldGUiOm51bGwsIk5vdGUiOm51bGwsIlN0eWxlIjp7IiRpZCI6IjcxMSIsIlRpdGxlUG9zaXRpb24iOiJBYm92ZSIsIkRhdGVQb3NpdGlvbiI6IkxlZnQiLCJTaGFwZVR5cGUiOjE0LCJTaGFwZVNpemUiOjEsIlNwYWNpbmciOjUsIlNoYXBlU3R5bGUiOnsiJGlkIjoiNzEyIiwiTWFyZ2luIjp7IiRpZCI6IjcxMyIsIlRvcCI6MC4wLCJMZWZ0IjowLjAsIlJpZ2h0IjowLjAsIkJvdHRvbSI6MC4wfSwiUGFkZGluZyI6eyIkaWQiOiI3MTQiLCJUb3AiOjAuMCwiTGVmdCI6MC4wLCJSaWdodCI6MC4wLCJCb3R0b20iOjAuMH0sIkJhY2tncm91bmQiOnsiJGlkIjoiNzE1IiwiQ29sb3IiOnsiJGlkIjoiNzE2IiwiQSI6MjU1LCJSIjoxOTcsIkciOjEzLCJCIjoyMn19LCJJc1Zpc2libGUiOnRydWUsIldpZHRoIjoxOC4wLCJIZWlnaHQiOjIwLjAsIkJvcmRlclN0eWxlIjp7IiRpZCI6IjcxNyIsIkxpbmVDb2xvciI6eyIkaWQiOiI3MTgiLCIkdHlwZSI6Ik5MUkUuQ29tbW9uLkRvbS5Tb2xpZENvbG9yQnJ1c2gsIE5MUkUuQ29tbW9uIiwiQ29sb3IiOnsiJGlkIjoiNzE5IiwiQSI6MjU1LCJSIjoyNTUsIkciOjAsIkIiOjB9fSwiTGluZVdlaWdodCI6MC4wLCJMaW5lVHlwZSI6MCwiUGFyZW50U3R5bGUiOm51bGx9LCJQYXJlbnRTdHlsZSI6bnVsbH0sIlRpdGxlU3R5bGUiOnsiJGlkIjoiNzIwIiwiRm9udFNldHRpbmdzIjp7IiRpZCI6IjcyMSIsIkZvbnRTaXplIjoxMSwiRm9udE5hbWUiOiJDYWxpYnJpIiwiSXNCb2xkIjp0cnVlLCJJc0l0YWxpYyI6ZmFsc2UsIklzVW5kZXJsaW5lZCI6ZmFsc2UsIlBhcmVudFN0eWxlIjpudWxsfSwiQXV0b1NpemUiOjAsIkZvcmVncm91bmQiOnsiJGlkIjoiNzIyIiwiQ29sb3IiOnsiJGlkIjoiNzI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yNCIsIlRvcCI6MC4wLCJMZWZ0IjowLjAsIlJpZ2h0IjowLjAsIkJvdHRvbSI6MC4wfSwiUGFkZGluZyI6eyIkaWQiOiI3MjUiLCJUb3AiOjAuMCwiTGVmdCI6MC4wLCJSaWdodCI6MC4wLCJCb3R0b20iOjAuMH0sIkJhY2tncm91bmQiOnsiJGlkIjoiNzI2IiwiQ29sb3IiOnsiJGlkIjoiNzI3IiwiQSI6MCwiUiI6MjU1LCJHIjoyNTUsIkIiOjI1NX19LCJJc1Zpc2libGUiOnRydWUsIldpZHRoIjowLjAsIkhlaWdodCI6MC4wLCJCb3JkZXJTdHlsZSI6bnVsbCwiUGFyZW50U3R5bGUiOm51bGx9LCJEYXRlU3R5bGUiOnsiJGlkIjoiNzI4IiwiRm9udFNldHRpbmdzIjp7IiRpZCI6IjcyOSIsIkZvbnRTaXplIjoxMCwiRm9udE5hbWUiOiJDYWxpYnJpIiwiSXNCb2xkIjpmYWxzZSwiSXNJdGFsaWMiOmZhbHNlLCJJc1VuZGVybGluZWQiOmZhbHNlLCJQYXJlbnRTdHlsZSI6bnVsbH0sIkF1dG9TaXplIjowLCJGb3JlZ3JvdW5kIjp7IiRpZCI6IjczMCIsIkNvbG9yIjp7IiRpZCI6Ijcz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eyIkaWQiOiI3MzQiLCJDb2xvciI6eyIkaWQiOiI3MzUiLCJBIjowLCJSIjoyNTUsIkciOjI1NSwiQiI6MjU1fX0sIklzVmlzaWJsZSI6ZmFsc2UsIldpZHRoIjowLjAsIkhlaWdodCI6MC4wLCJCb3JkZXJTdHlsZSI6bnVsbCwiUGFyZW50U3R5bGUiOm51bGx9LCJEYXRlRm9ybWF0Ijp7IiRpZCI6Ijc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zciLCJGb3JtYXQiOjAsIklzVmlzaWJsZSI6ZmFsc2UsIkxhc3RLbm93blZpc2liaWxpdHlTdGF0ZSI6ZmFsc2V9LCJJc1Zpc2libGUiOnRydWUsIlBhcmVudFN0eWxlIjpudWxsfSwiSHlwZXJsaW5rIjpudWxsLCJJbXBvcnRJZCI6bnVsbH1dLCJJZCI6ImRjMzFiZWY0LTU3M2QtNGIyZS04ODBhLTBkNDZhNDNkY2YxMyIsIklzU2luZ2xlSXRlbVJvdyI6ZmFsc2V9LHsiJGlkIjoiNzM4IiwiX3Rhc2tzIjpbeyIkaWQiOiI3MzkiLCJfYXR0YWNoZWRNaWxlc3RvbmVzIjpbXSwiVGFza0RlZmluaXRpb24iOnsiJGlkIjoiNzQwIiwiR3JvdXBOYW1lIjpudWxsLCJTdGFydERhdGUiOiIxOTc4LTAxLTAyVDAwOjAwOjAwIiwiRW5kRGF0ZSI6IjIwMzUtMDEtMDJUMjM6NTk6MDAiLCJQZXJjZW50YWdlQ29tcGxldGUiOm51bGwsIlN0eWxlIjp7IiRpZCI6Ijc0MSIsIlNoYXBlIjo2LCJTaGFwZVRoaWNrbmVzcyI6MCwiRHVyYXRpb25Gb3JtYXQiOjAsIkluY2x1ZGVOb25Xb3JraW5nRGF5c0luRHVyYXRpb24iOmZhbHNlLCJQZXJjZW50YWdlQ29tcGxldGVTdHlsZSI6eyIkaWQiOiI3NDIiLCJGb250U2V0dGluZ3MiOnsiJGlkIjoiNzQz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aWQiOiI3NDQiLCJUb3AiOjAuMCwiTGVmdCI6MC4wLCJSaWdodCI6MC4wLCJCb3R0b20iOjAuMH0sIlBhZGRpbmciOnsiJGlkIjoiNzQ1IiwiVG9wIjowLjAsIkxlZnQiOjAuMCwiUmlnaHQiOjAuMCwiQm90dG9tIjowLjB9LCJCYWNrZ3JvdW5kIjp7IiRpZCI6Ijc0NiIsIkNvbG9yIjp7IiRpZCI6Ijc0NyIsIkEiOjg5LCJSIjowLCJHIjowLCJCIjowfX0sIklzVmlzaWJsZSI6dHJ1ZSwiV2lkdGgiOjAuMCwiSGVpZ2h0IjowLjAsIkJvcmRlclN0eWxlIjp7IiRpZCI6Ijc0OCIsIkxpbmVDb2xvciI6bnVsbCwiTGluZVdlaWdodCI6MC4wLCJMaW5lVHlwZSI6MCwiUGFyZW50U3R5bGUiOm51bGx9LCJQYXJlbnRTdHlsZSI6bnVsbH0sIkR1cmF0aW9uU3R5bGUiOnsiJGlkIjoiNzQ5IiwiRm9udFNldHRpbmdzIjp7IiRpZCI6Ijc1MCIsIkZvbnRTaXplIjoxMCwiRm9udE5hbWUiOiJDYWxpYnJpIiwiSXNCb2xkIjpmYWxzZSwiSXNJdGFsaWMiOmZhbHNlLCJJc1VuZGVybGluZWQiOmZhbHNlLCJQYXJlbnRTdHlsZSI6bnVsbH0sIkF1dG9TaXplIjowLCJGb3JlZ3JvdW5kIjp7IiRpZCI6Ijc1MSIsIkNvbG9yIjp7IiRpZCI6Ijc1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1MyIsIlRvcCI6MC4wLCJMZWZ0IjowLjAsIlJpZ2h0IjowLjAsIkJvdHRvbSI6MC4wfSwiUGFkZGluZyI6eyIkaWQiOiI3NTQiLCJUb3AiOjAuMCwiTGVmdCI6MC4wLCJSaWdodCI6MC4wLCJCb3R0b20iOjAuMH0sIkJhY2tncm91bmQiOnsiJGlkIjoiNzU1IiwiQ29sb3IiOnsiJGlkIjoiNzU2IiwiQSI6MCwiUiI6MCwiRyI6MCwiQiI6MH19LCJJc1Zpc2libGUiOnRydWUsIldpZHRoIjowLjAsIkhlaWdodCI6MC4wLCJCb3JkZXJTdHlsZSI6eyIkaWQiOiI3NTciLCJMaW5lQ29sb3IiOm51bGwsIkxpbmVXZWlnaHQiOjAuMCwiTGluZVR5cGUiOjAsIlBhcmVudFN0eWxlIjpudWxsfSwiUGFyZW50U3R5bGUiOm51bGx9LCJIb3Jpem9udGFsQ29ubmVjdG9yU3R5bGUiOnsiJGlkIjoiNzU4IiwiTGluZUNvbG9yIjp7IiRpZCI6Ijc1OSIsIiR0eXBlIjoiTkxSRS5Db21tb24uRG9tLlNvbGlkQ29sb3JCcnVzaCwgTkxSRS5Db21tb24iLCJDb2xvciI6eyIkaWQiOiI3NjAiLCJBIjoyNTUsIlIiOjIwNCwiRyI6MjA0LCJCIjoyMDR9fSwiTGluZVdlaWdodCI6MS4wLCJMaW5lVHlwZSI6MCwiUGFyZW50U3R5bGUiOm51bGx9LCJWZXJ0aWNhbENvbm5lY3RvclN0eWxlIjp7IiRpZCI6Ijc2MSIsIkxpbmVDb2xvciI6eyIkaWQiOiI3NjIiLCIkdHlwZSI6Ik5MUkUuQ29tbW9uLkRvbS5Tb2xpZENvbG9yQnJ1c2gsIE5MUkUuQ29tbW9uIiwiQ29sb3IiOnsiJGlkIjoiNzYzIiwiQSI6MjU1LCJSIjoyMDQsIkciOjIwNCwiQiI6MjA0fX0sIkxpbmVXZWlnaHQiOjAuMCwiTGluZVR5cGUiOjAsIlBhcmVudFN0eWxlIjpudWxsfSwiTWFyZ2luIjpudWxsLCJTdGFydERhdGVQb3NpdGlvbiI6NiwiRW5kRGF0ZVBvc2l0aW9uIjo2LCJEYXRlSXNWaXNpYmxlIjpmYWxzZSwiVGl0bGVQb3NpdGlvbiI6MCwiRHVyYXRpb25Qb3NpdGlvbiI6NiwiUGVyY2VudGFnZUNvbXBsZXRlZFBvc2l0aW9uIjo2LCJTcGFjaW5nIjozLCJJc0JlbG93VGltZWJhbmQiOnRydWUsIlBlcmNlbnRhZ2VDb21wbGV0ZVNoYXBlT3BhY2l0eSI6MzUsIlNoYXBlU3R5bGUiOnsiJGlkIjoiNzY0IiwiTWFyZ2luIjp7IiRpZCI6Ijc2NSIsIlRvcCI6MC4wLCJMZWZ0Ijo0LjAsIlJpZ2h0Ijo0LjAsIkJvdHRvbSI6MC4wfSwiUGFkZGluZyI6eyIkaWQiOiI3NjYiLCJUb3AiOjAuMCwiTGVmdCI6MC4wLCJSaWdodCI6MC4wLCJCb3R0b20iOjAuMH0sIkJhY2tncm91bmQiOnsiJGlkIjoiNzY3IiwiQ29sb3IiOnsiJGlkIjoiNzY4IiwiQSI6MjU1LCJSIjoxOTcsIkciOjEzLCJCIjoyMn19LCJJc1Zpc2libGUiOnRydWUsIldpZHRoIjo0NzcuMCwiSGVpZ2h0IjoxMC4wLCJCb3JkZXJTdHlsZSI6eyIkaWQiOiI3NjkiLCJMaW5lQ29sb3IiOnsiJGlkIjoiNzcwIiwiJHR5cGUiOiJOTFJFLkNvbW1vbi5Eb20uU29saWRDb2xvckJydXNoLCBOTFJFLkNvbW1vbiIsIkNvbG9yIjp7IiRpZCI6Ijc3MSIsIkEiOjI1NSwiUiI6MjU1LCJHIjowLCJCIjowfX0sIkxpbmVXZWlnaHQiOjAuMCwiTGluZVR5cGUiOjAsIlBhcmVudFN0eWxlIjpudWxsfSwiUGFyZW50U3R5bGUiOm51bGx9LCJUaXRsZVN0eWxlIjp7IiRpZCI6Ijc3MiIsIkZvbnRTZXR0aW5ncyI6eyIkaWQiOiI3NzMiLCJGb250U2l6ZSI6MTEsIkZvbnROYW1lIjoiQ2FsaWJyaSIsIklzQm9sZCI6dHJ1ZSwiSXNJdGFsaWMiOmZhbHNlLCJJc1VuZGVybGluZWQiOmZhbHNlLCJQYXJlbnRTdHlsZSI6bnVsbH0sIkF1dG9TaXplIjowLCJGb3JlZ3JvdW5kIjp7IiRpZCI6Ijc3NCIsIkNvbG9yIjp7IiRpZCI6Ijc3NSIsIkEiOjI1NSwiUiI6MjU1LCJHIjoyNTUsIkIiOjI1NX19LCJNYXhXaWR0aCI6MTA0Ny4yNzI3MjcyNzI3MjczLCJNYXhIZWlnaHQiOiJJbmZpbml0eSIsIlNtYXJ0Rm9yZWdyb3VuZElzQWN0aXZlIjpmYWxzZSwiSG9yaXpvbnRhbEFsaWdubWVudCI6MCwiVmVydGljYWxBbGlnbm1lbnQiOjAsIlNtYXJ0Rm9yZWdyb3VuZCI6bnVsbCwiQmFja2dyb3VuZEZpbGxUeXBlIjowLCJNYXJnaW4iOnsiJGlkIjoiNzc2IiwiVG9wIjowLjAsIkxlZnQiOjAuMCwiUmlnaHQiOjAuMCwiQm90dG9tIjowLjB9LCJQYWRkaW5nIjp7IiRpZCI6Ijc3NyIsIlRvcCI6MC4wLCJMZWZ0IjowLjAsIlJpZ2h0IjowLjAsIkJvdHRvbSI6MC4wfSwiQmFja2dyb3VuZCI6eyIkaWQiOiI3NzgiLCJDb2xvciI6eyIkaWQiOiI3NzkiLCJBIjowLCJSIjoyNTUsIkciOjI1NSwiQiI6MjU1fX0sIklzVmlzaWJsZSI6dHJ1ZSwiV2lkdGgiOjAuMCwiSGVpZ2h0IjowLjAsIkJvcmRlclN0eWxlIjp7IiRpZCI6Ijc4MCIsIkxpbmVDb2xvciI6bnVsbCwiTGluZVdlaWdodCI6MC4wLCJMaW5lVHlwZSI6MCwiUGFyZW50U3R5bGUiOm51bGx9LCJQYXJlbnRTdHlsZSI6bnVsbH0sIkRhdGVTdHlsZSI6eyIkaWQiOiI3ODEiLCJGb250U2V0dGluZ3MiOnsiJGlkIjoiNzgyIiwiRm9udFNpemUiOjEwLCJGb250TmFtZSI6IkNhbGlicmkiLCJJc0JvbGQiOmZhbHNlLCJJc0l0YWxpYyI6ZmFsc2UsIklzVW5kZXJsaW5lZCI6ZmFsc2UsIlBhcmVudFN0eWxlIjpudWxsfSwiQXV0b1NpemUiOjAsIkZvcmVncm91bmQiOnsiJGlkIjoiNzgzIiwiQ29sb3IiOnsiJGlkIjoiNz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DUiLCJUb3AiOjAuMCwiTGVmdCI6MC4wLCJSaWdodCI6MC4wLCJCb3R0b20iOjAuMH0sIlBhZGRpbmciOnsiJGlkIjoiNzg2IiwiVG9wIjowLjAsIkxlZnQiOjAuMCwiUmlnaHQiOjAuMCwiQm90dG9tIjowLjB9LCJCYWNrZ3JvdW5kIjp7IiRpZCI6Ijc4NyIsIkNvbG9yIjp7IiRpZCI6Ijc4OCIsIkEiOjAsIlIiOjI1NSwiRyI6MjU1LCJCIjoyNTV9fSwiSXNWaXNpYmxlIjp0cnVlLCJXaWR0aCI6MC4wLCJIZWlnaHQiOjAuMCwiQm9yZGVyU3R5bGUiOnsiJGlkIjoiNzg5IiwiTGluZUNvbG9yIjpudWxsLCJMaW5lV2VpZ2h0IjowLjAsIkxpbmVUeXBlIjowLCJQYXJlbnRTdHlsZSI6bnVsbH0sIlBhcmVudFN0eWxlIjpudWxsfSwiRGF0ZUZvcm1hdCI6eyIkaWQiOiI3O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kxIiwiRm9ybWF0IjowLCJJc1Zpc2libGUiOmZhbHNlLCJMYXN0S25vd25WaXNpYmlsaXR5U3RhdGUiOmZhbHNlfSwiSXNWaXNpYmxlIjp0cnVlLCJQYXJlbnRTdHlsZSI6bnVsbH0sIkluZGV4IjoyMiwiU21hcnREdXJhdGlvbkFjdGl2YXRlZCI6ZmFsc2UsIkRhdGVGb3JtYXQiOnsiJHJlZiI6Ijc5MCJ9LCJXZWVrTnVtYmVyaW5nIjp7IiRpZCI6Ijc5MiIsIkZvcm1hdCI6MCwiSXNWaXNpYmxlIjpmYWxzZSwiTGFzdEtub3duVmlzaWJpbGl0eVN0YXRlIjpmYWxzZX0sIklkIjoiN2UzMWUxYmItMGRhYy00YTU0LWIwODUtOTE4YzViZTFmMGIyIiwiSW1wb3J0SWQiOm51bGwsIlRpdGxlIjoiU3RhciBXYXJzIEZvcmNlcyBvZiBEZXN0aW55IEFudGhvbG9neSBTZXJpZXMgKDIyIEJCWSAtIDM1IEFCWSkiLCJOb3RlIjpudWxsLCJIeXBlcmxpbmsiOnsiJGlkIjoiNzkzIiwiQWRkcmVzcyI6bnVsbCwiU3ViQWRkcmVzcyI6bnVsbH0sIklzQ2hhbmdlZCI6ZmFsc2UsIklzTmV3IjpmYWxzZX19XSwiX21pbGVzdG9uZXMiOltdLCJJZCI6IjAwMDAwMDAwLTAwMDAtMDAwMC0wMDAwLTAwMDAwMDAwMDAwMCIsIklzU2luZ2xlSXRlbVJvdyI6dHJ1ZX0seyIkaWQiOiI3OTQiLCJfdGFza3MiOlt7IiRpZCI6Ijc5NSIsIl9hdHRhY2hlZE1pbGVzdG9uZXMiOltdLCJUYXNrRGVmaW5pdGlvbiI6eyIkaWQiOiI3OTYiLCJHcm91cE5hbWUiOm51bGwsIlN0YXJ0RGF0ZSI6IjE5NzgtMTItMjlUMjM6NTk6MDAiLCJFbmREYXRlIjoiMTk4MS0xMi0zMFQyMzo1OTowMFoiLCJQZXJjZW50YWdlQ29tcGxldGUiOm51bGwsIlN0eWxlIjp7IiRpZCI6Ijc5NyIsIlNoYXBlIjo2LCJTaGFwZVRoaWNrbmVzcyI6MCwiRHVyYXRpb25Gb3JtYXQiOjAsIkluY2x1ZGVOb25Xb3JraW5nRGF5c0luRHVyYXRpb24iOmZhbHNlLCJQZXJjZW50YWdlQ29tcGxldGVTdHlsZSI6eyIkaWQiOiI3OTgiLCJGb250U2V0dGluZ3MiOnsiJGlkIjoiNzk5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aWQiOiI4MDAiLCJUb3AiOjAuMCwiTGVmdCI6MC4wLCJSaWdodCI6MC4wLCJCb3R0b20iOjAuMH0sIlBhZGRpbmciOnsiJGlkIjoiODAxIiwiVG9wIjowLjAsIkxlZnQiOjAuMCwiUmlnaHQiOjAuMCwiQm90dG9tIjowLjB9LCJCYWNrZ3JvdW5kIjp7IiRpZCI6IjgwMiIsIkNvbG9yIjp7IiRpZCI6IjgwMyIsIkEiOjg5LCJSIjowLCJHIjowLCJCIjowfX0sIklzVmlzaWJsZSI6dHJ1ZSwiV2lkdGgiOjAuMCwiSGVpZ2h0IjowLjAsIkJvcmRlclN0eWxlIjp7IiRpZCI6IjgwNCIsIkxpbmVDb2xvciI6bnVsbCwiTGluZVdlaWdodCI6MC4wLCJMaW5lVHlwZSI6MCwiUGFyZW50U3R5bGUiOm51bGx9LCJQYXJlbnRTdHlsZSI6bnVsbH0sIkR1cmF0aW9uU3R5bGUiOnsiJGlkIjoiODA1IiwiRm9udFNldHRpbmdzIjp7IiRpZCI6IjgwNiIsIkZvbnRTaXplIjoxMCwiRm9udE5hbWUiOiJDYWxpYnJpIiwiSXNCb2xkIjpmYWxzZSwiSXNJdGFsaWMiOmZhbHNlLCJJc1VuZGVybGluZWQiOmZhbHNlLCJQYXJlbnRTdHlsZSI6bnVsbH0sIkF1dG9TaXplIjowLCJGb3JlZ3JvdW5kIjp7IiRpZCI6IjgwNyIsIkNvbG9yIjp7IiRpZCI6Ijg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wOSIsIlRvcCI6MC4wLCJMZWZ0IjowLjAsIlJpZ2h0IjowLjAsIkJvdHRvbSI6MC4wfSwiUGFkZGluZyI6eyIkaWQiOiI4MTAiLCJUb3AiOjAuMCwiTGVmdCI6MC4wLCJSaWdodCI6MC4wLCJCb3R0b20iOjAuMH0sIkJhY2tncm91bmQiOnsiJGlkIjoiODExIiwiQ29sb3IiOnsiJGlkIjoiODEyIiwiQSI6MCwiUiI6MCwiRyI6MCwiQiI6MH19LCJJc1Zpc2libGUiOnRydWUsIldpZHRoIjowLjAsIkhlaWdodCI6MC4wLCJCb3JkZXJTdHlsZSI6eyIkaWQiOiI4MTMiLCJMaW5lQ29sb3IiOm51bGwsIkxpbmVXZWlnaHQiOjAuMCwiTGluZVR5cGUiOjAsIlBhcmVudFN0eWxlIjpudWxsfSwiUGFyZW50U3R5bGUiOm51bGx9LCJIb3Jpem9udGFsQ29ubmVjdG9yU3R5bGUiOnsiJGlkIjoiODE0IiwiTGluZUNvbG9yIjp7IiRpZCI6IjgxNSIsIiR0eXBlIjoiTkxSRS5Db21tb24uRG9tLlNvbGlkQ29sb3JCcnVzaCwgTkxSRS5Db21tb24iLCJDb2xvciI6eyIkaWQiOiI4MTYiLCJBIjoyNTUsIlIiOjIwNCwiRyI6MjA0LCJCIjoyMDR9fSwiTGluZVdlaWdodCI6MS4wLCJMaW5lVHlwZSI6MCwiUGFyZW50U3R5bGUiOm51bGx9LCJWZXJ0aWNhbENvbm5lY3RvclN0eWxlIjp7IiRpZCI6IjgxNyIsIkxpbmVDb2xvciI6eyIkaWQiOiI4MTgiLCIkdHlwZSI6Ik5MUkUuQ29tbW9uLkRvbS5Tb2xpZENvbG9yQnJ1c2gsIE5MUkUuQ29tbW9uIiwiQ29sb3IiOnsiJGlkIjoiODE5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IwIiwiTWFyZ2luIjp7IiRpZCI6IjgyMSIsIlRvcCI6MC4wLCJMZWZ0Ijo0LjAsIlJpZ2h0Ijo0LjAsIkJvdHRvbSI6MC4wfSwiUGFkZGluZyI6eyIkaWQiOiI4MjIiLCJUb3AiOjAuMCwiTGVmdCI6MC4wLCJSaWdodCI6MC4wLCJCb3R0b20iOjAuMH0sIkJhY2tncm91bmQiOnsiJGlkIjoiODIzIiwiQ29sb3IiOnsiJGlkIjoiODI0IiwiQSI6MjU1LCJSIjoxOTcsIkciOjEzLCJCIjoyMn19LCJJc1Zpc2libGUiOnRydWUsIldpZHRoIjowLjAsIkhlaWdodCI6MTAuMCwiQm9yZGVyU3R5bGUiOnsiJGlkIjoiODI1IiwiTGluZUNvbG9yIjp7IiRpZCI6IjgyNiIsIiR0eXBlIjoiTkxSRS5Db21tb24uRG9tLlNvbGlkQ29sb3JCcnVzaCwgTkxSRS5Db21tb24iLCJDb2xvciI6eyIkaWQiOiI4MjciLCJBIjoyNTUsIlIiOjI1NSwiRyI6MCwiQiI6MH19LCJMaW5lV2VpZ2h0IjowLjAsIkxpbmVUeXBlIjowLCJQYXJlbnRTdHlsZSI6bnVsbH0sIlBhcmVudFN0eWxlIjpudWxsfSwiVGl0bGVTdHlsZSI6eyIkaWQiOiI4MjgiLCJGb250U2V0dGluZ3MiOnsiJGlkIjoiODI5IiwiRm9udFNpemUiOjExLCJGb250TmFtZSI6IkNhbGlicmkiLCJJc0JvbGQiOnRydWUsIklzSXRhbGljIjpmYWxzZSwiSXNVbmRlcmxpbmVkIjpmYWxzZSwiUGFyZW50U3R5bGUiOm51bGx9LCJBdXRvU2l6ZSI6MCwiRm9yZWdyb3VuZCI6eyIkaWQiOiI4MzAiLCJDb2xvciI6eyIkaWQiOiI4MzEiLCJBIjoyNTUsIlIiOjI1NSwiRyI6MjU1LCJCIjoyNTV9fSwiTWF4V2lkdGgiOjEwNDcuMjcyNzI3MjcyNzI3MywiTWF4SGVpZ2h0IjoiSW5maW5pdHkiLCJTbWFydEZvcmVncm91bmRJc0FjdGl2ZSI6ZmFsc2UsIkhvcml6b250YWxBbGlnbm1lbnQiOjIsIlZlcnRpY2FsQWxpZ25tZW50IjowLCJTbWFydEZvcmVncm91bmQiOm51bGwsIkJhY2tncm91bmRGaWxsVHlwZSI6MCwiTWFyZ2luIjp7IiRpZCI6IjgzMiIsIlRvcCI6MC4wLCJMZWZ0IjowLjAsIlJpZ2h0IjowLjAsIkJvdHRvbSI6MC4wfSwiUGFkZGluZyI6eyIkaWQiOiI4MzMiLCJUb3AiOjAuMCwiTGVmdCI6MC4wLCJSaWdodCI6MC4wLCJCb3R0b20iOjAuMH0sIkJhY2tncm91bmQiOnsiJGlkIjoiODM0IiwiQ29sb3IiOnsiJGlkIjoiODM1IiwiQSI6MCwiUiI6MjU1LCJHIjoyNTUsIkIiOjI1NX19LCJJc1Zpc2libGUiOnRydWUsIldpZHRoIjowLjAsIkhlaWdodCI6MC4wLCJCb3JkZXJTdHlsZSI6eyIkaWQiOiI4MzYiLCJMaW5lQ29sb3IiOm51bGwsIkxpbmVXZWlnaHQiOjAuMCwiTGluZVR5cGUiOjAsIlBhcmVudFN0eWxlIjpudWxsfSwiUGFyZW50U3R5bGUiOm51bGx9LCJEYXRlU3R5bGUiOnsiJGlkIjoiODM3IiwiRm9udFNldHRpbmdzIjp7IiRpZCI6IjgzOCIsIkZvbnRTaXplIjoxMCwiRm9udE5hbWUiOiJDYWxpYnJpIiwiSXNCb2xkIjpmYWxzZSwiSXNJdGFsaWMiOmZhbHNlLCJJc1VuZGVybGluZWQiOmZhbHNlLCJQYXJlbnRTdHlsZSI6bnVsbH0sIkF1dG9TaXplIjowLCJGb3JlZ3JvdW5kIjp7IiRpZCI6IjgzOSIsIkNvbG9yIjp7IiRpZCI6Ijg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DQxIiwiVG9wIjowLjAsIkxlZnQiOjAuMCwiUmlnaHQiOjAuMCwiQm90dG9tIjowLjB9LCJQYWRkaW5nIjp7IiRpZCI6Ijg0MiIsIlRvcCI6MC4wLCJMZWZ0IjowLjAsIlJpZ2h0IjowLjAsIkJvdHRvbSI6MC4wfSwiQmFja2dyb3VuZCI6eyIkaWQiOiI4NDMiLCJDb2xvciI6eyIkaWQiOiI4NDQiLCJBIjowLCJSIjoyNTUsIkciOjI1NSwiQiI6MjU1fX0sIklzVmlzaWJsZSI6dHJ1ZSwiV2lkdGgiOjAuMCwiSGVpZ2h0IjowLjAsIkJvcmRlclN0eWxlIjp7IiRpZCI6Ijg0NSIsIkxpbmVDb2xvciI6bnVsbCwiTGluZVdlaWdodCI6MC4wLCJMaW5lVHlwZSI6MCwiUGFyZW50U3R5bGUiOm51bGx9LCJQYXJlbnRTdHlsZSI6bnVsbH0sIkRhdGVGb3JtYXQiOnsiJGlkIjoiODQ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NyIsIkZvcm1hdCI6MCwiSXNWaXNpYmxlIjpmYWxzZSwiTGFzdEtub3duVmlzaWJpbGl0eVN0YXRlIjpmYWxzZX0sIklzVmlzaWJsZSI6dHJ1ZSwiUGFyZW50U3R5bGUiOm51bGx9LCJJbmRleCI6MjMsIlNtYXJ0RHVyYXRpb25BY3RpdmF0ZWQiOmZhbHNlLCJEYXRlRm9ybWF0Ijp7IiRyZWYiOiI4NDYifSwiV2Vla051bWJlcmluZyI6eyIkaWQiOiI4NDgiLCJGb3JtYXQiOjAsIklzVmlzaWJsZSI6ZmFsc2UsIkxhc3RLbm93blZpc2liaWxpdHlTdGF0ZSI6ZmFsc2V9LCJJZCI6ImIxMDIwOTVlLTMwNTAtNDQ5NS05YWI5LWJlMjc2N2Q5MGUwNSIsIkltcG9ydElkIjpudWxsLCJUaXRsZSI6IlN0YXIgV2FyczogVGhlIENsb25lIFdhcnMgU2VyaWVzICgyMi0xOSBCQlkpIiwiTm90ZSI6bnVsbCwiSHlwZXJsaW5rIjp7IiRpZCI6Ijg0OSIsIkFkZHJlc3MiOm51bGwsIlN1YkFkZHJlc3MiOm51bGx9LCJJc0NoYW5nZWQiOmZhbHNlLCJJc05ldyI6ZmFsc2V9fSx7IiRpZCI6Ijg1MCIsIl9hdHRhY2hlZE1pbGVzdG9uZXMiOltdLCJUYXNrRGVmaW5pdGlvbiI6eyIkaWQiOiI4NTEiLCJHcm91cE5hbWUiOm51bGwsIlN0YXJ0RGF0ZSI6IjIwMzQtMTItMTdUMjM6NTk6MDAiLCJFbmREYXRlIjoiMjAzNS0xMi0xOFQyMzo1OTowMCIsIlBlcmNlbnRhZ2VDb21wbGV0ZSI6bnVsbCwiU3R5bGUiOnsiJGlkIjoiODUyIiwiU2hhcGUiOjYsIlNoYXBlVGhpY2tuZXNzIjowLCJEdXJhdGlvbkZvcm1hdCI6MCwiSW5jbHVkZU5vbldvcmtpbmdEYXlzSW5EdXJhdGlvbiI6ZmFsc2UsIlBlcmNlbnRhZ2VDb21wbGV0ZVN0eWxlIjp7IiRpZCI6Ijg1MyIsIkZvbnRTZXR0aW5ncyI6eyIkaWQiOiI4NTQiLCJGb250U2l6ZSI6MTAsIkZvbnROYW1lIjoiQ2FsaWJyaSIsIklzQm9sZCI6ZmFsc2UsIklzSXRhbGljIjpmYWxzZSwiSXNVbmRlcmxpbmVkIjpmYWxzZSwiUGFyZW50U3R5bGUiOm51bGx9LCJBdXRvU2l6ZSI6MCwiRm9yZWdyb3VuZCI6eyIkcmVmIjoiNDg0In0sIk1heFdpZHRoIjoyMDAuMCwiTWF4SGVpZ2h0IjoiSW5maW5pdHkiLCJTbWFydEZvcmVncm91bmRJc0FjdGl2ZSI6ZmFsc2UsIkhvcml6b250YWxBbGlnbm1lbnQiOjAsIlZlcnRpY2FsQWxpZ25tZW50IjowLCJTbWFydEZvcmVncm91bmQiOm51bGwsIkJhY2tncm91bmRGaWxsVHlwZSI6MCwiTWFyZ2luIjp7IiRpZCI6Ijg1NSIsIlRvcCI6MC4wLCJMZWZ0IjowLjAsIlJpZ2h0IjowLjAsIkJvdHRvbSI6MC4wfSwiUGFkZGluZyI6eyIkaWQiOiI4NTYiLCJUb3AiOjAuMCwiTGVmdCI6MC4wLCJSaWdodCI6MC4wLCJCb3R0b20iOjAuMH0sIkJhY2tncm91bmQiOnsiJGlkIjoiODU3IiwiQ29sb3IiOnsiJGlkIjoiODU4IiwiQSI6ODksIlIiOjAsIkciOjAsIkIiOjB9fSwiSXNWaXNpYmxlIjp0cnVlLCJXaWR0aCI6MC4wLCJIZWlnaHQiOjAuMCwiQm9yZGVyU3R5bGUiOnsiJGlkIjoiODU5IiwiTGluZUNvbG9yIjpudWxsLCJMaW5lV2VpZ2h0IjowLjAsIkxpbmVUeXBlIjowLCJQYXJlbnRTdHlsZSI6bnVsbH0sIlBhcmVudFN0eWxlIjpudWxsfSwiRHVyYXRpb25TdHlsZSI6eyIkaWQiOiI4NjAiLCJGb250U2V0dGluZ3MiOnsiJGlkIjoiODYxIiwiRm9udFNpemUiOjEwLCJGb250TmFtZSI6IkNhbGlicmkiLCJJc0JvbGQiOmZhbHNlLCJJc0l0YWxpYyI6ZmFsc2UsIklzVW5kZXJsaW5lZCI6ZmFsc2UsIlBhcmVudFN0eWxlIjpudWxsfSwiQXV0b1NpemUiOjAsIkZvcmVncm91bmQiOnsiJGlkIjoiODYyIiwiQ29sb3IiOnsiJGlkIjoiODY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Y0IiwiVG9wIjowLjAsIkxlZnQiOjAuMCwiUmlnaHQiOjAuMCwiQm90dG9tIjowLjB9LCJQYWRkaW5nIjp7IiRpZCI6Ijg2NSIsIlRvcCI6MC4wLCJMZWZ0IjowLjAsIlJpZ2h0IjowLjAsIkJvdHRvbSI6MC4wfSwiQmFja2dyb3VuZCI6eyIkaWQiOiI4NjYiLCJDb2xvciI6eyIkaWQiOiI4NjciLCJBIjowLCJSIjowLCJHIjowLCJCIjowfX0sIklzVmlzaWJsZSI6dHJ1ZSwiV2lkdGgiOjAuMCwiSGVpZ2h0IjowLjAsIkJvcmRlclN0eWxlIjp7IiRpZCI6Ijg2OCIsIkxpbmVDb2xvciI6bnVsbCwiTGluZVdlaWdodCI6MC4wLCJMaW5lVHlwZSI6MCwiUGFyZW50U3R5bGUiOm51bGx9LCJQYXJlbnRTdHlsZSI6bnVsbH0sIkhvcml6b250YWxDb25uZWN0b3JTdHlsZSI6eyIkaWQiOiI4NjkiLCJMaW5lQ29sb3IiOnsiJGlkIjoiODcwIiwiJHR5cGUiOiJOTFJFLkNvbW1vbi5Eb20uU29saWRDb2xvckJydXNoLCBOTFJFLkNvbW1vbiIsIkNvbG9yIjp7IiRpZCI6Ijg3MSIsIkEiOjI1NSwiUiI6MjA0LCJHIjoyMDQsIkIiOjIwNH19LCJMaW5lV2VpZ2h0IjoxLjAsIkxpbmVUeXBlIjowLCJQYXJlbnRTdHlsZSI6bnVsbH0sIlZlcnRpY2FsQ29ubmVjdG9yU3R5bGUiOnsiJGlkIjoiODcyIiwiTGluZUNvbG9yIjp7IiRpZCI6Ijg3MyIsIiR0eXBlIjoiTkxSRS5Db21tb24uRG9tLlNvbGlkQ29sb3JCcnVzaCwgTkxSRS5Db21tb24iLCJDb2xvciI6eyIkaWQiOiI4NzQ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4NzUiLCJNYXJnaW4iOnsiJGlkIjoiODc2IiwiVG9wIjowLjAsIkxlZnQiOjQuMCwiUmlnaHQiOjQuMCwiQm90dG9tIjowLjB9LCJQYWRkaW5nIjp7IiRpZCI6Ijg3NyIsIlRvcCI6MC4wLCJMZWZ0IjowLjAsIlJpZ2h0IjowLjAsIkJvdHRvbSI6MC4wfSwiQmFja2dyb3VuZCI6eyIkaWQiOiI4NzgiLCJDb2xvciI6eyIkaWQiOiI4NzkiLCJBIjoyNTUsIlIiOjE5NywiRyI6MTMsIkIiOjIyfX0sIklzVmlzaWJsZSI6dHJ1ZSwiV2lkdGgiOjAuMCwiSGVpZ2h0IjoxMC4wLCJCb3JkZXJTdHlsZSI6eyIkaWQiOiI4ODAiLCJMaW5lQ29sb3IiOnsiJGlkIjoiODgxIiwiJHR5cGUiOiJOTFJFLkNvbW1vbi5Eb20uU29saWRDb2xvckJydXNoLCBOTFJFLkNvbW1vbiIsIkNvbG9yIjp7IiRpZCI6Ijg4MiIsIkEiOjI1NSwiUiI6MjU1LCJHIjowLCJCIjowfX0sIkxpbmVXZWlnaHQiOjAuMCwiTGluZVR5cGUiOjAsIlBhcmVudFN0eWxlIjpudWxsfSwiUGFyZW50U3R5bGUiOm51bGx9LCJUaXRsZVN0eWxlIjp7IiRpZCI6Ijg4MyIsIkZvbnRTZXR0aW5ncyI6eyIkaWQiOiI4ODQiLCJGb250U2l6ZSI6MTEsIkZvbnROYW1lIjoiQ2FsaWJyaSIsIklzQm9sZCI6dHJ1ZSwiSXNJdGFsaWMiOmZhbHNlLCJJc1VuZGVybGluZWQiOmZhbHNlLCJQYXJlbnRTdHlsZSI6bnVsbH0sIkF1dG9TaXplIjoyLCJGb3JlZ3JvdW5kIjp7IiRpZCI6Ijg4NSIsIkNvbG9yIjp7IiRpZCI6Ijg4NiIsIkEiOjI1NSwiUiI6MjU1LCJHIjoyNTUsIkIiOjI1NX19LCJNYXhXaWR0aCI6MTgzLjAsIk1heEhlaWdodCI6IkluZmluaXR5IiwiU21hcnRGb3JlZ3JvdW5kSXNBY3RpdmUiOmZhbHNlLCJIb3Jpem9udGFsQWxpZ25tZW50IjoyLCJWZXJ0aWNhbEFsaWdubWVudCI6MCwiU21hcnRGb3JlZ3JvdW5kIjpudWxsLCJCYWNrZ3JvdW5kRmlsbFR5cGUiOjAsIk1hcmdpbiI6eyIkaWQiOiI4ODciLCJUb3AiOjAuMCwiTGVmdCI6MC4wLCJSaWdodCI6MC4wLCJCb3R0b20iOjAuMH0sIlBhZGRpbmciOnsiJGlkIjoiODg4IiwiVG9wIjowLjAsIkxlZnQiOjAuMCwiUmlnaHQiOjAuMCwiQm90dG9tIjowLjB9LCJCYWNrZ3JvdW5kIjp7IiRpZCI6Ijg4OSIsIkNvbG9yIjp7IiRpZCI6Ijg5MCIsIkEiOjAsIlIiOjI1NSwiRyI6MjU1LCJCIjoyNTV9fSwiSXNWaXNpYmxlIjp0cnVlLCJXaWR0aCI6MC4wLCJIZWlnaHQiOjAuMCwiQm9yZGVyU3R5bGUiOnsiJGlkIjoiODkxIiwiTGluZUNvbG9yIjpudWxsLCJMaW5lV2VpZ2h0IjowLjAsIkxpbmVUeXBlIjowLCJQYXJlbnRTdHlsZSI6bnVsbH0sIlBhcmVudFN0eWxlIjpudWxsfSwiRGF0ZVN0eWxlIjp7IiRpZCI6Ijg5MiIsIkZvbnRTZXR0aW5ncyI6eyIkaWQiOiI4OTMiLCJGb250U2l6ZSI6MTAsIkZvbnROYW1lIjoiQ2FsaWJyaSIsIklzQm9sZCI6ZmFsc2UsIklzSXRhbGljIjpmYWxzZSwiSXNVbmRlcmxpbmVkIjpmYWxzZSwiUGFyZW50U3R5bGUiOm51bGx9LCJBdXRvU2l6ZSI6MCwiRm9yZWdyb3VuZCI6eyIkaWQiOiI4OTQiLCJDb2xvciI6eyIkaWQiOiI4O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5NiIsIlRvcCI6MC4wLCJMZWZ0IjowLjAsIlJpZ2h0IjowLjAsIkJvdHRvbSI6MC4wfSwiUGFkZGluZyI6eyIkaWQiOiI4OTciLCJUb3AiOjAuMCwiTGVmdCI6MC4wLCJSaWdodCI6MC4wLCJCb3R0b20iOjAuMH0sIkJhY2tncm91bmQiOnsiJGlkIjoiODk4IiwiQ29sb3IiOnsiJGlkIjoiODk5IiwiQSI6MCwiUiI6MjU1LCJHIjoyNTUsIkIiOjI1NX19LCJJc1Zpc2libGUiOnRydWUsIldpZHRoIjowLjAsIkhlaWdodCI6MC4wLCJCb3JkZXJTdHlsZSI6eyIkaWQiOiI5MDAiLCJMaW5lQ29sb3IiOm51bGwsIkxpbmVXZWlnaHQiOjAuMCwiTGluZVR5cGUiOjAsIlBhcmVudFN0eWxlIjpudWxsfSwiUGFyZW50U3R5bGUiOm51bGx9LCJEYXRlRm9ybWF0Ijp7IiRpZCI6Ijk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DIiLCJGb3JtYXQiOjAsIklzVmlzaWJsZSI6ZmFsc2UsIkxhc3RLbm93blZpc2liaWxpdHlTdGF0ZSI6ZmFsc2V9LCJJc1Zpc2libGUiOnRydWUsIlBhcmVudFN0eWxlIjpudWxsfSwiSW5kZXgiOjI0LCJTbWFydER1cmF0aW9uQWN0aXZhdGVkIjpmYWxzZSwiRGF0ZUZvcm1hdCI6eyIkcmVmIjoiOTAxIn0sIldlZWtOdW1iZXJpbmciOnsiJGlkIjoiOTAzIiwiRm9ybWF0IjowLCJJc1Zpc2libGUiOmZhbHNlLCJMYXN0S25vd25WaXNpYmlsaXR5U3RhdGUiOmZhbHNlfSwiSWQiOiJmNjY3MDRhMy0xNTM3LTRmNmQtYTQyZC05MjI5NWRmZDM2NDMiLCJJbXBvcnRJZCI6bnVsbCwiVGl0bGUiOiJTdGFyIFdhcnM6IFJlc2lzdGFuY2UgKDM0LTM1IEFCWSkiLCJOb3RlIjpudWxsLCJIeXBlcmxpbmsiOnsiJGlkIjoiOTA0IiwiQWRkcmVzcyI6bnVsbCwiU3ViQWRkcmVzcyI6bnVsbH0sIklzQ2hhbmdlZCI6ZmFsc2UsIklzTmV3IjpmYWxzZX19XSwiX21pbGVzdG9uZXMiOltdLCJJZCI6ImU2OGZkMWY2LTI3MDQtNDdlZS04MGE5LWI1YmVhNDc3YTZmYyIsIklzU2luZ2xlSXRlbVJvdyI6ZmFsc2V9LHsiJGlkIjoiOTA1IiwiX3Rhc2tzIjpbXSwiX21pbGVzdG9uZXMiOlt7IiRpZCI6IjkwNiIsIklkIjoiMjk4YWFlYjgtODc2NC00NTNiLWE0YmUtOTFmMDY5MDQ5YTk5IiwiSW5kZXgiOjI1LCJHcm91cElkIjpudWxsLCJUaXRsZSI6IlRoZSBCb29rIG9mIEJvYmEgRmV0dCAoOSBBQlkpIiwiRGF0ZVRpbWUiOiIyMDA5LTEyLTExVDIzOjU5OjAwIiwiUGVyY2VudGFnZUNvbXBsZXRlIjpudWxsLCJOb3RlIjpudWxsLCJTdHlsZSI6eyIkaWQiOiI5MDciLCJUaXRsZVBvc2l0aW9uIjoiUmlnaHQiLCJEYXRlUG9zaXRpb24iOiJMZWZ0IiwiU2hhcGVUeXBlIjoxNCwiU2hhcGVTaXplIjoxLCJTcGFjaW5nIjo1LCJTaGFwZVN0eWxlIjp7IiRpZCI6IjkwOCIsIk1hcmdpbiI6eyIkaWQiOiI5MDkiLCJUb3AiOjAuMCwiTGVmdCI6MC4wLCJSaWdodCI6MC4wLCJCb3R0b20iOjAuMH0sIlBhZGRpbmciOnsiJGlkIjoiOTEwIiwiVG9wIjowLjAsIkxlZnQiOjAuMCwiUmlnaHQiOjAuMCwiQm90dG9tIjowLjB9LCJCYWNrZ3JvdW5kIjp7IiRpZCI6IjkxMSIsIkNvbG9yIjp7IiRpZCI6IjkxMiIsIkEiOjI1NSwiUiI6MTk3LCJHIjoxMywiQiI6MjJ9fSwiSXNWaXNpYmxlIjp0cnVlLCJXaWR0aCI6MTguMCwiSGVpZ2h0IjoyMC4wLCJCb3JkZXJTdHlsZSI6eyIkaWQiOiI5MTMiLCJMaW5lQ29sb3IiOnsiJGlkIjoiOTE0IiwiJHR5cGUiOiJOTFJFLkNvbW1vbi5Eb20uU29saWRDb2xvckJydXNoLCBOTFJFLkNvbW1vbiIsIkNvbG9yIjp7IiRpZCI6IjkxNSIsIkEiOjI1NSwiUiI6MjU1LCJHIjowLCJCIjowfX0sIkxpbmVXZWlnaHQiOjAuMCwiTGluZVR5cGUiOjAsIlBhcmVudFN0eWxlIjpudWxsfSwiUGFyZW50U3R5bGUiOm51bGx9LCJUaXRsZVN0eWxlIjp7IiRpZCI6IjkxNiIsIkZvbnRTZXR0aW5ncyI6eyIkaWQiOiI5MTciLCJGb250U2l6ZSI6MTEsIkZvbnROYW1lIjoiQ2FsaWJyaSIsIklzQm9sZCI6dHJ1ZSwiSXNJdGFsaWMiOmZhbHNlLCJJc1VuZGVybGluZWQiOmZhbHNlLCJQYXJlbnRTdHlsZSI6bnVsbH0sIkF1dG9TaXplIjowLCJGb3JlZ3JvdW5kIjp7IiRpZCI6IjkxOCIsIkNvbG9yIjp7IiRpZCI6Ijkx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5MjAiLCJUb3AiOjAuMCwiTGVmdCI6MC4wLCJSaWdodCI6MC4wLCJCb3R0b20iOjAuMH0sIlBhZGRpbmciOnsiJGlkIjoiOTIxIiwiVG9wIjowLjAsIkxlZnQiOjAuMCwiUmlnaHQiOjAuMCwiQm90dG9tIjowLjB9LCJCYWNrZ3JvdW5kIjp7IiRpZCI6IjkyMiIsIkNvbG9yIjp7IiRpZCI6IjkyMyIsIkEiOjAsIlIiOjI1NSwiRyI6MjU1LCJCIjoyNTV9fSwiSXNWaXNpYmxlIjp0cnVlLCJXaWR0aCI6MC4wLCJIZWlnaHQiOjAuMCwiQm9yZGVyU3R5bGUiOm51bGwsIlBhcmVudFN0eWxlIjpudWxsfSwiRGF0ZVN0eWxlIjp7IiRpZCI6IjkyNCIsIkZvbnRTZXR0aW5ncyI6eyIkaWQiOiI5MjUiLCJGb250U2l6ZSI6MTAsIkZvbnROYW1lIjoiQ2FsaWJyaSIsIklzQm9sZCI6ZmFsc2UsIklzSXRhbGljIjpmYWxzZSwiSXNVbmRlcmxpbmVkIjpmYWxzZSwiUGFyZW50U3R5bGUiOm51bGx9LCJBdXRvU2l6ZSI6MCwiRm9yZWdyb3VuZCI6eyIkaWQiOiI5MjYiLCJDb2xvciI6eyIkaWQiOiI5M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yOCIsIlRvcCI6MC4wLCJMZWZ0IjowLjAsIlJpZ2h0IjowLjAsIkJvdHRvbSI6MC4wfSwiUGFkZGluZyI6eyIkaWQiOiI5MjkiLCJUb3AiOjAuMCwiTGVmdCI6MC4wLCJSaWdodCI6MC4wLCJCb3R0b20iOjAuMH0sIkJhY2tncm91bmQiOnsiJGlkIjoiOTMwIiwiQ29sb3IiOnsiJGlkIjoiOTMxIiwiQSI6MCwiUiI6MjU1LCJHIjoyNTUsIkIiOjI1NX19LCJJc1Zpc2libGUiOmZhbHNlLCJXaWR0aCI6MC4wLCJIZWlnaHQiOjAuMCwiQm9yZGVyU3R5bGUiOm51bGwsIlBhcmVudFN0eWxlIjpudWxsfSwiRGF0ZUZvcm1hdCI6eyIkaWQiOiI5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MzIiwiRm9ybWF0IjowLCJJc1Zpc2libGUiOmZhbHNlLCJMYXN0S25vd25WaXNpYmlsaXR5U3RhdGUiOmZhbHNlfSwiSXNWaXNpYmxlIjp0cnVlLCJQYXJlbnRTdHlsZSI6bnVsbH0sIkh5cGVybGluayI6bnVsbCwiSW1wb3J0SWQiOm51bGx9LHsiJGlkIjoiOTM0IiwiSWQiOiI2NjhkYjFkOC1jMjA0LTRjMGYtYmNkNy00YmRlZDVjMmY1YjUiLCJJbmRleCI6MjYsIkdyb3VwSWQiOm51bGwsIlRpdGxlIjoiT2JpLVdhbiBLZW5vYmkgKDkgQkJZKSIsIkRhdGVUaW1lIjoiMTk5MS0xMi0yNVQyMzo1OTowMCIsIlBlcmNlbnRhZ2VDb21wbGV0ZSI6bnVsbCwiTm90ZSI6bnVsbCwiU3R5bGUiOnsiJGlkIjoiOTM1IiwiVGl0bGVQb3NpdGlvbiI6IkxlZnQiLCJEYXRlUG9zaXRpb24iOiJMZWZ0IiwiU2hhcGVUeXBlIjoxNCwiU2hhcGVTaXplIjoxLCJTcGFjaW5nIjo1LCJTaGFwZVN0eWxlIjp7IiRpZCI6IjkzNiIsIk1hcmdpbiI6eyIkaWQiOiI5MzciLCJUb3AiOjAuMCwiTGVmdCI6MC4wLCJSaWdodCI6MC4wLCJCb3R0b20iOjAuMH0sIlBhZGRpbmciOnsiJGlkIjoiOTM4IiwiVG9wIjowLjAsIkxlZnQiOjAuMCwiUmlnaHQiOjAuMCwiQm90dG9tIjowLjB9LCJCYWNrZ3JvdW5kIjp7IiRpZCI6IjkzOSIsIkNvbG9yIjp7IiRpZCI6Ijk0MCIsIkEiOjI1NSwiUiI6MTk3LCJHIjoxMywiQiI6MjJ9fSwiSXNWaXNpYmxlIjp0cnVlLCJXaWR0aCI6MTguMCwiSGVpZ2h0IjoyMC4wLCJCb3JkZXJTdHlsZSI6eyIkaWQiOiI5NDEiLCJMaW5lQ29sb3IiOnsiJGlkIjoiOTQyIiwiJHR5cGUiOiJOTFJFLkNvbW1vbi5Eb20uU29saWRDb2xvckJydXNoLCBOTFJFLkNvbW1vbiIsIkNvbG9yIjp7IiRpZCI6Ijk0MyIsIkEiOjI1NSwiUiI6MjU1LCJHIjowLCJCIjowfX0sIkxpbmVXZWlnaHQiOjAuMCwiTGluZVR5cGUiOjAsIlBhcmVudFN0eWxlIjpudWxsfSwiUGFyZW50U3R5bGUiOm51bGx9LCJUaXRsZVN0eWxlIjp7IiRpZCI6Ijk0NCIsIkZvbnRTZXR0aW5ncyI6eyIkaWQiOiI5NDUiLCJGb250U2l6ZSI6MTEsIkZvbnROYW1lIjoiQ2FsaWJyaSIsIklzQm9sZCI6dHJ1ZSwiSXNJdGFsaWMiOmZhbHNlLCJJc1VuZGVybGluZWQiOmZhbHNlLCJQYXJlbnRTdHlsZSI6bnVsbH0sIkF1dG9TaXplIjowLCJGb3JlZ3JvdW5kIjp7IiRpZCI6Ijk0NiIsIkNvbG9yIjp7IiRpZCI6Ijk0N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5NDgiLCJUb3AiOjAuMCwiTGVmdCI6MC4wLCJSaWdodCI6MC4wLCJCb3R0b20iOjAuMH0sIlBhZGRpbmciOnsiJGlkIjoiOTQ5IiwiVG9wIjowLjAsIkxlZnQiOjAuMCwiUmlnaHQiOjAuMCwiQm90dG9tIjowLjB9LCJCYWNrZ3JvdW5kIjp7IiRpZCI6Ijk1MCIsIkNvbG9yIjp7IiRpZCI6Ijk1MSIsIkEiOjAsIlIiOjI1NSwiRyI6MjU1LCJCIjoyNTV9fSwiSXNWaXNpYmxlIjp0cnVlLCJXaWR0aCI6MC4wLCJIZWlnaHQiOjAuMCwiQm9yZGVyU3R5bGUiOm51bGwsIlBhcmVudFN0eWxlIjpudWxsfSwiRGF0ZVN0eWxlIjp7IiRpZCI6Ijk1MiIsIkZvbnRTZXR0aW5ncyI6eyIkaWQiOiI5NTMiLCJGb250U2l6ZSI6MTAsIkZvbnROYW1lIjoiQ2FsaWJyaSIsIklzQm9sZCI6ZmFsc2UsIklzSXRhbGljIjpmYWxzZSwiSXNVbmRlcmxpbmVkIjpmYWxzZSwiUGFyZW50U3R5bGUiOm51bGx9LCJBdXRvU2l6ZSI6MCwiRm9yZWdyb3VuZCI6eyIkaWQiOiI5NTQiLCJDb2xvciI6eyIkaWQiOiI5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1NiIsIlRvcCI6MC4wLCJMZWZ0IjowLjAsIlJpZ2h0IjowLjAsIkJvdHRvbSI6MC4wfSwiUGFkZGluZyI6eyIkaWQiOiI5NTciLCJUb3AiOjAuMCwiTGVmdCI6MC4wLCJSaWdodCI6MC4wLCJCb3R0b20iOjAuMH0sIkJhY2tncm91bmQiOnsiJGlkIjoiOTU4IiwiQ29sb3IiOnsiJGlkIjoiOTU5IiwiQSI6MCwiUiI6MjU1LCJHIjoyNTUsIkIiOjI1NX19LCJJc1Zpc2libGUiOmZhbHNlLCJXaWR0aCI6MC4wLCJIZWlnaHQiOjAuMCwiQm9yZGVyU3R5bGUiOm51bGwsIlBhcmVudFN0eWxlIjpudWxsfSwiRGF0ZUZvcm1hdCI6eyIkaWQiOiI5N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xIiwiRm9ybWF0IjowLCJJc1Zpc2libGUiOmZhbHNlLCJMYXN0S25vd25WaXNpYmlsaXR5U3RhdGUiOmZhbHNlfSwiSXNWaXNpYmxlIjp0cnVlLCJQYXJlbnRTdHlsZSI6bnVsbH0sIkh5cGVybGluayI6bnVsbCwiSW1wb3J0SWQiOm51bGx9XSwiSWQiOiJhNTFiMWI2My03MGRiLTQ1ZTgtYmU0YS1kMDA2NjlmNWFhMjEiLCJJc1NpbmdsZUl0ZW1Sb3ciOmZhbHNlfSx7IiRpZCI6Ijk2MiIsIl90YXNrcyI6W10sIl9taWxlc3RvbmVzIjpbeyIkaWQiOiI5NjMiLCJJZCI6IjBlZmZjNjZmLWNmZTktNDEzZC05NDM3LWY3YzBkOGM2OWJjMiIsIkluZGV4IjoyNywiR3JvdXBJZCI6bnVsbCwiVGl0bGUiOiJTdGFyIFdhcnM6IFRoZSBCYWQgQmF0Y2ggKDE5IEJCWSkiLCJEYXRlVGltZSI6IjE5ODEtMTItMjhUMjM6NTk6MDAiLCJQZXJjZW50YWdlQ29tcGxldGUiOm51bGwsIk5vdGUiOm51bGwsIlN0eWxlIjp7IiRpZCI6Ijk2NCIsIlRpdGxlUG9zaXRpb24iOiJMZWZ0IiwiRGF0ZVBvc2l0aW9uIjoiTGVmdCIsIlNoYXBlVHlwZSI6MTQsIlNoYXBlU2l6ZSI6MSwiU3BhY2luZyI6NSwiU2hhcGVTdHlsZSI6eyIkaWQiOiI5NjUiLCJNYXJnaW4iOnsiJGlkIjoiOTY2IiwiVG9wIjowLjAsIkxlZnQiOjAuMCwiUmlnaHQiOjAuMCwiQm90dG9tIjowLjB9LCJQYWRkaW5nIjp7IiRpZCI6Ijk2NyIsIlRvcCI6MC4wLCJMZWZ0IjowLjAsIlJpZ2h0IjowLjAsIkJvdHRvbSI6MC4wfSwiQmFja2dyb3VuZCI6eyIkaWQiOiI5NjgiLCJDb2xvciI6eyIkaWQiOiI5NjkiLCJBIjoyNTUsIlIiOjE5NywiRyI6MTMsIkIiOjIyfX0sIklzVmlzaWJsZSI6dHJ1ZSwiV2lkdGgiOjE4LjAsIkhlaWdodCI6MjAuMCwiQm9yZGVyU3R5bGUiOnsiJGlkIjoiOTcwIiwiTGluZUNvbG9yIjp7IiRpZCI6Ijk3MSIsIiR0eXBlIjoiTkxSRS5Db21tb24uRG9tLlNvbGlkQ29sb3JCcnVzaCwgTkxSRS5Db21tb24iLCJDb2xvciI6eyIkaWQiOiI5NzIiLCJBIjoyNTUsIlIiOjI1NSwiRyI6MCwiQiI6MH19LCJMaW5lV2VpZ2h0IjowLjAsIkxpbmVUeXBlIjowLCJQYXJlbnRTdHlsZSI6bnVsbH0sIlBhcmVudFN0eWxlIjpudWxsfSwiVGl0bGVTdHlsZSI6eyIkaWQiOiI5NzMiLCJGb250U2V0dGluZ3MiOnsiJGlkIjoiOTc0IiwiRm9udFNpemUiOjExLCJGb250TmFtZSI6IkNhbGlicmkiLCJJc0JvbGQiOnRydWUsIklzSXRhbGljIjpmYWxzZSwiSXNVbmRlcmxpbmVkIjpmYWxzZSwiUGFyZW50U3R5bGUiOm51bGx9LCJBdXRvU2l6ZSI6MCwiRm9yZWdyb3VuZCI6eyIkaWQiOiI5NzUiLCJDb2xvciI6eyIkaWQiOiI5NzY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OTc3IiwiVG9wIjowLjAsIkxlZnQiOjAuMCwiUmlnaHQiOjAuMCwiQm90dG9tIjowLjB9LCJQYWRkaW5nIjp7IiRpZCI6Ijk3OCIsIlRvcCI6MC4wLCJMZWZ0IjowLjAsIlJpZ2h0IjowLjAsIkJvdHRvbSI6MC4wfSwiQmFja2dyb3VuZCI6eyIkaWQiOiI5NzkiLCJDb2xvciI6eyIkaWQiOiI5ODAiLCJBIjowLCJSIjoyNTUsIkciOjI1NSwiQiI6MjU1fX0sIklzVmlzaWJsZSI6dHJ1ZSwiV2lkdGgiOjAuMCwiSGVpZ2h0IjowLjAsIkJvcmRlclN0eWxlIjpudWxsLCJQYXJlbnRTdHlsZSI6bnVsbH0sIkRhdGVTdHlsZSI6eyIkaWQiOiI5ODEiLCJGb250U2V0dGluZ3MiOnsiJGlkIjoiOTgyIiwiRm9udFNpemUiOjEwLCJGb250TmFtZSI6IkNhbGlicmkiLCJJc0JvbGQiOmZhbHNlLCJJc0l0YWxpYyI6ZmFsc2UsIklzVW5kZXJsaW5lZCI6ZmFsc2UsIlBhcmVudFN0eWxlIjpudWxsfSwiQXV0b1NpemUiOjAsIkZvcmVncm91bmQiOnsiJGlkIjoiOTgzIiwiQ29sb3IiOnsiJGlkIjoiOTg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ODUiLCJUb3AiOjAuMCwiTGVmdCI6MC4wLCJSaWdodCI6MC4wLCJCb3R0b20iOjAuMH0sIlBhZGRpbmciOnsiJGlkIjoiOTg2IiwiVG9wIjowLjAsIkxlZnQiOjAuMCwiUmlnaHQiOjAuMCwiQm90dG9tIjowLjB9LCJCYWNrZ3JvdW5kIjp7IiRpZCI6Ijk4NyIsIkNvbG9yIjp7IiRpZCI6Ijk4OCIsIkEiOjAsIlIiOjI1NSwiRyI6MjU1LCJCIjoyNTV9fSwiSXNWaXNpYmxlIjpmYWxzZSwiV2lkdGgiOjAuMCwiSGVpZ2h0IjowLjAsIkJvcmRlclN0eWxlIjpudWxsLCJQYXJlbnRTdHlsZSI6bnVsbH0sIkRhdGVGb3JtYXQiOnsiJGlkIjoiOT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MCIsIkZvcm1hdCI6MCwiSXNWaXNpYmxlIjpmYWxzZSwiTGFzdEtub3duVmlzaWJpbGl0eVN0YXRlIjpmYWxzZX0sIklzVmlzaWJsZSI6dHJ1ZSwiUGFyZW50U3R5bGUiOm51bGx9LCJIeXBlcmxpbmsiOm51bGwsIkltcG9ydElkIjpudWxsfSx7IiRpZCI6Ijk5MSIsIklkIjoiNDNhOTZkNTEtYWJkOC00ZTM0LWEwOWMtMjRkZjZmYmMwYjAxIiwiSW5kZXgiOjI4LCJHcm91cElkIjpudWxsLCJUaXRsZSI6IkFoc29rYSAoMTIgQUJZKSIsIkRhdGVUaW1lIjoiMjAxMi0xMi0xNFQyMzo1OTowMCIsIlBlcmNlbnRhZ2VDb21wbGV0ZSI6bnVsbCwiTm90ZSI6bnVsbCwiU3R5bGUiOnsiJGlkIjoiOTkyIiwiVGl0bGVQb3NpdGlvbiI6IlJpZ2h0IiwiRGF0ZVBvc2l0aW9uIjoiTGVmdCIsIlNoYXBlVHlwZSI6MTQsIlNoYXBlU2l6ZSI6MSwiU3BhY2luZyI6NSwiU2hhcGVTdHlsZSI6eyIkaWQiOiI5OTMiLCJNYXJnaW4iOnsiJGlkIjoiOTk0IiwiVG9wIjowLjAsIkxlZnQiOjAuMCwiUmlnaHQiOjAuMCwiQm90dG9tIjowLjB9LCJQYWRkaW5nIjp7IiRpZCI6Ijk5NSIsIlRvcCI6MC4wLCJMZWZ0IjowLjAsIlJpZ2h0IjowLjAsIkJvdHRvbSI6MC4wfSwiQmFja2dyb3VuZCI6eyIkaWQiOiI5OTYiLCJDb2xvciI6eyIkaWQiOiI5OTciLCJBIjoyNTUsIlIiOjE5NywiRyI6MTMsIkIiOjIyfX0sIklzVmlzaWJsZSI6dHJ1ZSwiV2lkdGgiOjE4LjAsIkhlaWdodCI6MjAuMCwiQm9yZGVyU3R5bGUiOnsiJGlkIjoiOTk4IiwiTGluZUNvbG9yIjp7IiRpZCI6Ijk5OSIsIiR0eXBlIjoiTkxSRS5Db21tb24uRG9tLlNvbGlkQ29sb3JCcnVzaCwgTkxSRS5Db21tb24iLCJDb2xvciI6eyIkaWQiOiIxMDAwIiwiQSI6MjU1LCJSIjoyNTUsIkciOjAsIkIiOjB9fSwiTGluZVdlaWdodCI6MC4wLCJMaW5lVHlwZSI6MCwiUGFyZW50U3R5bGUiOm51bGx9LCJQYXJlbnRTdHlsZSI6bnVsbH0sIlRpdGxlU3R5bGUiOnsiJGlkIjoiMTAwMSIsIkZvbnRTZXR0aW5ncyI6eyIkaWQiOiIxMDAyIiwiRm9udFNpemUiOjExLCJGb250TmFtZSI6IkNhbGlicmkiLCJJc0JvbGQiOnRydWUsIklzSXRhbGljIjpmYWxzZSwiSXNVbmRlcmxpbmVkIjpmYWxzZSwiUGFyZW50U3R5bGUiOm51bGx9LCJBdXRvU2l6ZSI6MCwiRm9yZWdyb3VuZCI6eyIkaWQiOiIxMDAzIiwiQ29sb3IiOnsiJGlkIjoiMTAw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xMDA1IiwiVG9wIjowLjAsIkxlZnQiOjAuMCwiUmlnaHQiOjAuMCwiQm90dG9tIjowLjB9LCJQYWRkaW5nIjp7IiRpZCI6IjEwMDYiLCJUb3AiOjAuMCwiTGVmdCI6MC4wLCJSaWdodCI6MC4wLCJCb3R0b20iOjAuMH0sIkJhY2tncm91bmQiOnsiJGlkIjoiMTAwNyIsIkNvbG9yIjp7IiRpZCI6IjEwMDgiLCJBIjowLCJSIjoyNTUsIkciOjI1NSwiQiI6MjU1fX0sIklzVmlzaWJsZSI6dHJ1ZSwiV2lkdGgiOjAuMCwiSGVpZ2h0IjowLjAsIkJvcmRlclN0eWxlIjpudWxsLCJQYXJlbnRTdHlsZSI6bnVsbH0sIkRhdGVTdHlsZSI6eyIkaWQiOiIxMDA5IiwiRm9udFNldHRpbmdzIjp7IiRpZCI6IjEwMTAiLCJGb250U2l6ZSI6MTAsIkZvbnROYW1lIjoiQ2FsaWJyaSIsIklzQm9sZCI6ZmFsc2UsIklzSXRhbGljIjpmYWxzZSwiSXNVbmRlcmxpbmVkIjpmYWxzZSwiUGFyZW50U3R5bGUiOm51bGx9LCJBdXRvU2l6ZSI6MCwiRm9yZWdyb3VuZCI6eyIkaWQiOiIxMDExIiwiQ29sb3IiOnsiJGlkIjoiMTAx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AxMyIsIlRvcCI6MC4wLCJMZWZ0IjowLjAsIlJpZ2h0IjowLjAsIkJvdHRvbSI6MC4wfSwiUGFkZGluZyI6eyIkaWQiOiIxMDE0IiwiVG9wIjowLjAsIkxlZnQiOjAuMCwiUmlnaHQiOjAuMCwiQm90dG9tIjowLjB9LCJCYWNrZ3JvdW5kIjp7IiRpZCI6IjEwMTUiLCJDb2xvciI6eyIkaWQiOiIxMDE2IiwiQSI6MCwiUiI6MjU1LCJHIjoyNTUsIkIiOjI1NX19LCJJc1Zpc2libGUiOmZhbHNlLCJXaWR0aCI6MC4wLCJIZWlnaHQiOjAuMCwiQm9yZGVyU3R5bGUiOm51bGwsIlBhcmVudFN0eWxlIjpudWxsfSwiRGF0ZUZvcm1hdCI6eyIkaWQiOiIxMDE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TgiLCJGb3JtYXQiOjAsIklzVmlzaWJsZSI6ZmFsc2UsIkxhc3RLbm93blZpc2liaWxpdHlTdGF0ZSI6ZmFsc2V9LCJJc1Zpc2libGUiOnRydWUsIlBhcmVudFN0eWxlIjpudWxsfSwiSHlwZXJsaW5rIjpudWxsLCJJbXBvcnRJZCI6bnVsbH0seyIkaWQiOiIxMDE5IiwiSWQiOiJiYmU5MjFhZi0wNDE4LTRlZWEtOTc1Yy1hNDA1NTRkNTJmMzUiLCJJbmRleCI6MjksIkdyb3VwSWQiOm51bGwsIlRpdGxlIjoiQW5kb3IgKDUgQkJZKSIsIkRhdGVUaW1lIjoiMTk5NS0xMi0yMVQyMzo1OTowMCIsIlBlcmNlbnRhZ2VDb21wbGV0ZSI6bnVsbCwiTm90ZSI6bnVsbCwiU3R5bGUiOnsiJGlkIjoiMTAyMCIsIlRpdGxlUG9zaXRpb24iOiJMZWZ0IiwiRGF0ZVBvc2l0aW9uIjoiTGVmdCIsIlNoYXBlVHlwZSI6MTQsIlNoYXBlU2l6ZSI6MSwiU3BhY2luZyI6NSwiU2hhcGVTdHlsZSI6eyIkaWQiOiIxMDIxIiwiTWFyZ2luIjp7IiRpZCI6IjEwMjIiLCJUb3AiOjAuMCwiTGVmdCI6MC4wLCJSaWdodCI6MC4wLCJCb3R0b20iOjAuMH0sIlBhZGRpbmciOnsiJGlkIjoiMTAyMyIsIlRvcCI6MC4wLCJMZWZ0IjowLjAsIlJpZ2h0IjowLjAsIkJvdHRvbSI6MC4wfSwiQmFja2dyb3VuZCI6eyIkaWQiOiIxMDI0IiwiQ29sb3IiOnsiJGlkIjoiMTAyNSIsIkEiOjI1NSwiUiI6MTk3LCJHIjoxMywiQiI6MjJ9fSwiSXNWaXNpYmxlIjp0cnVlLCJXaWR0aCI6MTguMCwiSGVpZ2h0IjoyMC4wLCJCb3JkZXJTdHlsZSI6eyIkaWQiOiIxMDI2IiwiTGluZUNvbG9yIjp7IiRpZCI6IjEwMjciLCIkdHlwZSI6Ik5MUkUuQ29tbW9uLkRvbS5Tb2xpZENvbG9yQnJ1c2gsIE5MUkUuQ29tbW9uIiwiQ29sb3IiOnsiJGlkIjoiMTAyOCIsIkEiOjI1NSwiUiI6MjU1LCJHIjowLCJCIjowfX0sIkxpbmVXZWlnaHQiOjAuMCwiTGluZVR5cGUiOjAsIlBhcmVudFN0eWxlIjpudWxsfSwiUGFyZW50U3R5bGUiOm51bGx9LCJUaXRsZVN0eWxlIjp7IiRpZCI6IjEwMjkiLCJGb250U2V0dGluZ3MiOnsiJGlkIjoiMTAzMCIsIkZvbnRTaXplIjoxMSwiRm9udE5hbWUiOiJDYWxpYnJpIiwiSXNCb2xkIjp0cnVlLCJJc0l0YWxpYyI6ZmFsc2UsIklzVW5kZXJsaW5lZCI6ZmFsc2UsIlBhcmVudFN0eWxlIjpudWxsfSwiQXV0b1NpemUiOjAsIkZvcmVncm91bmQiOnsiJGlkIjoiMTAzMSIsIkNvbG9yIjp7IiRpZCI6IjEwMz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GlkIjoiMTAzMyIsIlRvcCI6MC4wLCJMZWZ0IjowLjAsIlJpZ2h0IjowLjAsIkJvdHRvbSI6MC4wfSwiUGFkZGluZyI6eyIkaWQiOiIxMDM0IiwiVG9wIjowLjAsIkxlZnQiOjAuMCwiUmlnaHQiOjAuMCwiQm90dG9tIjowLjB9LCJCYWNrZ3JvdW5kIjp7IiRpZCI6IjEwMzUiLCJDb2xvciI6eyIkaWQiOiIxMDM2IiwiQSI6MCwiUiI6MjU1LCJHIjoyNTUsIkIiOjI1NX19LCJJc1Zpc2libGUiOnRydWUsIldpZHRoIjowLjAsIkhlaWdodCI6MC4wLCJCb3JkZXJTdHlsZSI6bnVsbCwiUGFyZW50U3R5bGUiOm51bGx9LCJEYXRlU3R5bGUiOnsiJGlkIjoiMTAzNyIsIkZvbnRTZXR0aW5ncyI6eyIkaWQiOiIxMDM4IiwiRm9udFNpemUiOjEwLCJGb250TmFtZSI6IkNhbGlicmkiLCJJc0JvbGQiOmZhbHNlLCJJc0l0YWxpYyI6ZmFsc2UsIklzVW5kZXJsaW5lZCI6ZmFsc2UsIlBhcmVudFN0eWxlIjpudWxsfSwiQXV0b1NpemUiOjAsIkZvcmVncm91bmQiOnsiJGlkIjoiMTAzOSIsIkNvbG9yIjp7IiRpZCI6IjEwND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wNDEiLCJUb3AiOjAuMCwiTGVmdCI6MC4wLCJSaWdodCI6MC4wLCJCb3R0b20iOjAuMH0sIlBhZGRpbmciOnsiJGlkIjoiMTA0MiIsIlRvcCI6MC4wLCJMZWZ0IjowLjAsIlJpZ2h0IjowLjAsIkJvdHRvbSI6MC4wfSwiQmFja2dyb3VuZCI6eyIkaWQiOiIxMDQzIiwiQ29sb3IiOnsiJGlkIjoiMTA0NCIsIkEiOjAsIlIiOjI1NSwiRyI6MjU1LCJCIjoyNTV9fSwiSXNWaXNpYmxlIjpmYWxzZSwiV2lkdGgiOjAuMCwiSGVpZ2h0IjowLjAsIkJvcmRlclN0eWxlIjpudWxsLCJQYXJlbnRTdHlsZSI6bnVsbH0sIkRhdGVGb3JtYXQiOnsiJGlkIjoiMTA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Q2IiwiRm9ybWF0IjowLCJJc1Zpc2libGUiOmZhbHNlLCJMYXN0S25vd25WaXNpYmlsaXR5U3RhdGUiOmZhbHNlfSwiSXNWaXNpYmxlIjp0cnVlLCJQYXJlbnRTdHlsZSI6bnVsbH0sIkh5cGVybGluayI6bnVsbCwiSW1wb3J0SWQiOm51bGx9XSwiSWQiOiIzYjRkN2FkNi1mNzYwLTRjY2MtOTFmOC02NzAwYTFmYTliM2YiLCJJc1NpbmdsZUl0ZW1Sb3ciOmZhbHNlfV0sIkluZGV4IjoxOCwiSWQiOiIwNTE4ZWExZS0zYjIxLTQyYzItYTU2Mi1lZmY4ZmEyOTYwODEiLCJIZWFkZXJUZXh0IjpudWxsLCJJc0RlZmF1bHQiOnRydWUsIlN0eWxlIjp7IiRpZCI6IjEwNDciLCJIZWFkZXJTdHlsZSI6eyIkaWQiOiIxMDQ4IiwiVGV4dFN0eWxlIjp7IiRpZCI6IjEwNDkiLCJGb250U2V0dGluZ3MiOnsiJGlkIjoiMTA1MCIsIkZvbnRTaXplIjoxMSwiRm9udE5hbWUiOiJDYWxpYnJpIiwiSXNCb2xkIjpmYWxzZSwiSXNJdGFsaWMiOmZhbHNlLCJJc1VuZGVybGluZWQiOmZhbHNlLCJQYXJlbnRTdHlsZSI6bnVsbH0sIkF1dG9TaXplIjoyLCJGb3JlZ3JvdW5kIjp7IiRpZCI6IjEwNTEiLCJDb2xvciI6eyIkaWQiOiIxMDU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MDUzIiwiVG9wIjowLjAsIkxlZnQiOjAuMCwiUmlnaHQiOjAuMCwiQm90dG9tIjowLjB9LCJQYWRkaW5nIjp7IiRpZCI6IjEwNTQiLCJUb3AiOjAuMCwiTGVmdCI6MC4wLCJSaWdodCI6MC4wLCJCb3R0b20iOjAuMH0sIkJhY2tncm91bmQiOnsiJGlkIjoiMTA1NSIsIkNvbG9yIjp7IiRpZCI6IjEwNTYiLCJBIjowLCJSIjoyNTUsIkciOjI1NSwiQiI6MjU1fX0sIklzVmlzaWJsZSI6dHJ1ZSwiV2lkdGgiOjAuMCwiSGVpZ2h0IjowLjAsIkJvcmRlclN0eWxlIjpudWxsLCJQYXJlbnRTdHlsZSI6bnVsbH0sIlJlY3RhbmdsZVN0eWxlIjp7IiRpZCI6IjEwNTciLCJNYXJnaW4iOnsiJGlkIjoiMTA1OCIsIlRvcCI6MC4wLCJMZWZ0IjowLjAsIlJpZ2h0IjowLjAsIkJvdHRvbSI6MC4wfSwiUGFkZGluZyI6eyIkaWQiOiIxMDU5IiwiVG9wIjowLjAsIkxlZnQiOjAuMCwiUmlnaHQiOjAuMCwiQm90dG9tIjowLjB9LCJCYWNrZ3JvdW5kIjp7IiRpZCI6IjEwNjAiLCJDb2xvciI6eyIkaWQiOiIxMDYxIiwiQSI6NjMsIlIiOjE2NSwiRyI6MTY1LCJCIjoxNjV9fSwiSXNWaXNpYmxlIjp0cnVlLCJXaWR0aCI6MC4wLCJIZWlnaHQiOjAuMCwiQm9yZGVyU3R5bGUiOnsiJGlkIjoiMTA2MiIsIkxpbmVDb2xvciI6eyIkaWQiOiIxMDYzIiwiJHR5cGUiOiJOTFJFLkNvbW1vbi5Eb20uU29saWRDb2xvckJydXNoLCBOTFJFLkNvbW1vbiIsIkNvbG9yIjp7IiRpZCI6IjEwNjQiLCJBIjoyNTUsIlIiOjI1NSwiRyI6MCwiQiI6MH19LCJMaW5lV2VpZ2h0IjowLjAsIkxpbmVUeXBlIjowLCJQYXJlbnRTdHlsZSI6bnVsbH0sIlBhcmVudFN0eWxlIjpudWxsfSwiTWFyZ2luIjp7IiRpZCI6IjEwNjUiLCJUb3AiOjAuMCwiTGVmdCI6MC4wLCJSaWdodCI6MC4wLCJCb3R0b20iOjAuMH0sIlBhZGRpbmciOnsiJGlkIjoiMTA2NiIsIlRvcCI6MC4wLCJMZWZ0IjowLjAsIlJpZ2h0IjowLjAsIkJvdHRvbSI6MC4wfSwiQmFja2dyb3VuZCI6bnVsbCwiSXNWaXNpYmxlIjp0cnVlLCJXaWR0aCI6MC4wLCJIZWlnaHQiOjAuMCwiQm9yZGVyU3R5bGUiOm51bGwsIlBhcmVudFN0eWxlIjpudWxsfSwiQmFja2dyb3VuZFN0eWxlIjp7IiRpZCI6IjEwNjciLCJNYXJnaW4iOnsiJGlkIjoiMTA2OCIsIlRvcCI6MC4wLCJMZWZ0IjowLjAsIlJpZ2h0IjowLjAsIkJvdHRvbSI6MC4wfSwiUGFkZGluZyI6eyIkaWQiOiIxMDY5IiwiVG9wIjowLjAsIkxlZnQiOjAuMCwiUmlnaHQiOjAuMCwiQm90dG9tIjowLjB9LCJCYWNrZ3JvdW5kIjp7IiRpZCI6IjEwNzAiLCJDb2xvciI6eyIkaWQiOiIxMDcxIiwiQSI6NTEsIlIiOjE2NSwiRyI6MTY1LCJCIjoxNjV9fSwiSXNWaXNpYmxlIjp0cnVlLCJXaWR0aCI6MC4wLCJIZWlnaHQiOjAuMCwiQm9yZGVyU3R5bGUiOnsiJGlkIjoiMTA3MiIsIkxpbmVDb2xvciI6eyIkaWQiOiIxMDczIiwiJHR5cGUiOiJOTFJFLkNvbW1vbi5Eb20uU29saWRDb2xvckJydXNoLCBOTFJFLkNvbW1vbiIsIkNvbG9yIjp7IiRpZCI6IjEwNzQiLCJBIjoyNTUsIlIiOjI1NSwiRyI6MCwiQiI6MH19LCJMaW5lV2VpZ2h0IjowLjAsIkxpbmVUeXBlIjowLCJQYXJlbnRTdHlsZSI6bnVsbH0sIlBhcmVudFN0eWxlIjpudWxsfSwiTWFyZ2luIjp7IiRpZCI6IjEwNzUiLCJUb3AiOjAuMCwiTGVmdCI6MC4wLCJSaWdodCI6MC4wLCJCb3R0b20iOjAuMH0sIlBhZGRpbmciOnsiJGlkIjoiMTA3NiIsIlRvcCI6MC4wLCJMZWZ0IjowLjAsIlJpZ2h0IjowLjAsIkJvdHRvbSI6MC4wfSwiSXNWaXNpYmxlIjpmYWxzZSwiV2lkdGgiOjAuMCwiSGVpZ2h0IjowLjAsIkJvcmRlclN0eWxlIjpudWxsLCJQYXJlbnRTdHlsZSI6bnVsbH19XSwiSWQiOiI0MWM2YTU4My02NDVkLTRlMDctYjFhMS0yMDI0MmVmOTFhNDEiLCJJbmRleCI6MTgsIkhlYWRlclRleHQiOiJURUxFVklTSU9OICAgICAgICAgICAgICAgICBTRVJJRVMiLCJTdHlsZSI6eyIkaWQiOiIxMDc3IiwiSGVhZGVyU3R5bGUiOnsiJGlkIjoiMTA3OCIsIlRleHRJc1ZlcnRpY2FsIjpmYWxzZSwiVGV4dFN0eWxlIjp7IiRpZCI6IjEwNzkiLCJGb250U2V0dGluZ3MiOnsiJGlkIjoiMTA4MCIsIkZvbnRTaXplIjoxNiwiRm9udE5hbWUiOiJDYWxpYnJpIiwiSXNCb2xkIjp0cnVlLCJJc0l0YWxpYyI6ZmFsc2UsIklzVW5kZXJsaW5lZCI6ZmFsc2UsIlBhcmVudFN0eWxlIjpudWxsfSwiQXV0b1NpemUiOjIsIkZvcmVncm91bmQiOnsiJGlkIjoiMTA4MSIsIkNvbG9yIjp7IiRpZCI6IjEwODIiLCJBIjoyNTUsIlIiOjI1NSwiRyI6MjU1LCJCIjoyNTV9fSwiTWF4V2lkdGgiOjEyNS42MDcwMzAxMzU3ODQ3MywiTWF4SGVpZ2h0IjoiSW5maW5pdHkiLCJTbWFydEZvcmVncm91bmRJc0FjdGl2ZSI6ZmFsc2UsIkhvcml6b250YWxBbGlnbm1lbnQiOjAsIlZlcnRpY2FsQWxpZ25tZW50IjowLCJTbWFydEZvcmVncm91bmQiOm51bGwsIkJhY2tncm91bmRGaWxsVHlwZSI6MCwiTWFyZ2luIjp7IiRpZCI6IjEwODMiLCJUb3AiOjAuMCwiTGVmdCI6MC4wLCJSaWdodCI6MC4wLCJCb3R0b20iOjAuMH0sIlBhZGRpbmciOnsiJGlkIjoiMTA4NCIsIlRvcCI6MC4wLCJMZWZ0IjowLjAsIlJpZ2h0IjowLjAsIkJvdHRvbSI6MC4wfSwiQmFja2dyb3VuZCI6eyIkaWQiOiIxMDg1IiwiQ29sb3IiOnsiJGlkIjoiMTA4NiIsIkEiOjAsIlIiOjI1NSwiRyI6MjU1LCJCIjoyNTV9fSwiSXNWaXNpYmxlIjp0cnVlLCJXaWR0aCI6MC4wLCJIZWlnaHQiOjAuMCwiQm9yZGVyU3R5bGUiOm51bGwsIlBhcmVudFN0eWxlIjpudWxsfSwiUmVjdGFuZ2xlU3R5bGUiOnsiJGlkIjoiMTA4NyIsIk1hcmdpbiI6eyIkaWQiOiIxMDg4IiwiVG9wIjowLjAsIkxlZnQiOjAuMCwiUmlnaHQiOjAuMCwiQm90dG9tIjowLjB9LCJQYWRkaW5nIjp7IiRpZCI6IjEwODkiLCJUb3AiOjAuMCwiTGVmdCI6MC4wLCJSaWdodCI6MC4wLCJCb3R0b20iOjAuMH0sIkJhY2tncm91bmQiOnsiJGlkIjoiMTA5MCIsIkNvbG9yIjp7IiRpZCI6IjEwOTEiLCJBIjoyNTUsIlIiOjMyLCJHIjoyMiwiQiI6ODJ9fSwiSXNWaXNpYmxlIjp0cnVlLCJXaWR0aCI6MC4wLCJIZWlnaHQiOjAuMCwiQm9yZGVyU3R5bGUiOnsiJGlkIjoiMTA5MiIsIkxpbmVDb2xvciI6eyIkaWQiOiIxMDkzIiwiJHR5cGUiOiJOTFJFLkNvbW1vbi5Eb20uU29saWRDb2xvckJydXNoLCBOTFJFLkNvbW1vbiIsIkNvbG9yIjp7IiRpZCI6IjEwOTQiLCJBIjoyNTUsIlIiOjAsIkciOjAsIkIiOjB9fSwiTGluZVdlaWdodCI6Mi4wLCJMaW5lVHlwZSI6MCwiUGFyZW50U3R5bGUiOm51bGx9LCJQYXJlbnRTdHlsZSI6bnVsbH0sIk1hcmdpbiI6eyIkaWQiOiIxMDk1IiwiVG9wIjowLjAsIkxlZnQiOjAuMCwiUmlnaHQiOjAuMCwiQm90dG9tIjowLjB9LCJQYWRkaW5nIjp7IiRpZCI6IjEwOTYiLCJUb3AiOjAuMCwiTGVmdCI6MC4wLCJSaWdodCI6MC4wLCJCb3R0b20iOjAuMH0sIkJhY2tncm91bmQiOm51bGwsIklzVmlzaWJsZSI6dHJ1ZSwiV2lkdGgiOjAuMCwiSGVpZ2h0IjowLjAsIkJvcmRlclN0eWxlIjpudWxsLCJQYXJlbnRTdHlsZSI6bnVsbH0sIkJhY2tncm91bmRTdHlsZSI6eyIkaWQiOiIxMDk3IiwiTWFyZ2luIjp7IiRpZCI6IjEwOTgiLCJUb3AiOjAuMCwiTGVmdCI6MC4wLCJSaWdodCI6MC4wLCJCb3R0b20iOjAuMH0sIlBhZGRpbmciOnsiJGlkIjoiMTA5OSIsIlRvcCI6MC4wLCJMZWZ0IjowLjAsIlJpZ2h0IjowLjAsIkJvdHRvbSI6MC4wfSwiQmFja2dyb3VuZCI6eyIkaWQiOiIxMTAwIiwiQ29sb3IiOnsiJGlkIjoiMTEwMSIsIkEiOjIwNCwiUiI6MzIsIkciOjIyLCJCIjo4Mn19LCJJc1Zpc2libGUiOnRydWUsIldpZHRoIjowLjAsIkhlaWdodCI6MC4wLCJCb3JkZXJTdHlsZSI6eyIkaWQiOiIxMTAyIiwiTGluZUNvbG9yIjp7IiRpZCI6IjExMDMiLCIkdHlwZSI6Ik5MUkUuQ29tbW9uLkRvbS5Tb2xpZENvbG9yQnJ1c2gsIE5MUkUuQ29tbW9uIiwiQ29sb3IiOnsiJGlkIjoiMTEwNCIsIkEiOjI1NSwiUiI6MCwiRyI6MCwiQiI6MH19LCJMaW5lV2VpZ2h0IjoyLjAsIkxpbmVUeXBlIjowLCJQYXJlbnRTdHlsZSI6bnVsbH0sIlBhcmVudFN0eWxlIjpudWxsfSwiSXNBYm92ZVRpbWViYW5kIjpmYWxzZSwiU3BhY2luZyI6NSwiTWFyZ2luIjp7IiRpZCI6IjExMDUiLCJUb3AiOjAuMCwiTGVmdCI6MC4wLCJSaWdodCI6MC4wLCJCb3R0b20iOjAuMH0sIlBhZGRpbmciOnsiJGlkIjoiMTEwNiIsIlRvcCI6MC4wLCJMZWZ0IjowLjAsIlJpZ2h0IjowLjAsIkJvdHRvbSI6MC4wfSwiSXNWaXNpYmxlIjp0cnVlLCJXaWR0aCI6MC4wLCJIZWlnaHQiOjAuMCwiQm9yZGVyU3R5bGUiOnsiJGlkIjoiMTEwNyIsIkxpbmVDb2xvciI6bnVsbCwiTGluZVdlaWdodCI6MC4wLCJMaW5lVHlwZSI6MCwiUGFyZW50U3R5bGUiOm51bGx9LCJQYXJlbnRTdHlsZSI6bnVsbH19XSwiQ3VsdHVyZUluZm9OYW1lIjoiZW4tVVMiLCJTdHlsZU5hbWUiOm51bGwsIlZlcnNpb24iOnsiJGlkIjoiMTEwOCIsIlZlcnNpb24iOiIzLjkuMCIsIk9yaWdpbmFsQXNzZW1ibHlWZXJzaW9uIjoiNy4wMC4wOC4wMCIsIkVkaXRpb24iOm51bGwsIkxhc3RTYXZlZEVkaXRpb24iOjMsIklzUGx1c0VkaXRpb24iOmZhbHNlLCJJc1Byb0VkaXRpb24iOmZhbHNlfSwiRWZmZWN0IjowLCJTdHlsZSI6eyIkaWQiOiIxMTA5IiwiRGVmYXVsdERlcGVuZGVuY3lTdHlsZSI6eyIkaWQiOiIxMTEwIiwiTGluZVN0eWxlIjp7IiRpZCI6IjExMTEiLCJMaW5lQ29sb3IiOnsiJGlkIjoiMTExMiIsIiR0eXBlIjoiTkxSRS5Db21tb24uRG9tLlNvbGlkQ29sb3JCcnVzaCwgTkxSRS5Db21tb24iLCJDb2xvciI6eyIkaWQiOiIxMTEzIiwiQSI6MjU1LCJSIjoyMzksIkciOjIyMywiQiI6MTd9fSwiTGluZVdlaWdodCI6MS4wLCJMaW5lVHlwZSI6MCwiUGFyZW50U3R5bGUiOm51bGx9LCJFbmRBcnJvd2hlYWRMaW5lU3R5bGUiOnsiJGlkIjoiMTExNCIsIktpbmQiOjAsIldpZHRoIjoxLCJMZW5ndGgiOjAsIlBhcmVudFN0eWxlIjpudWxsfSwiQnJpbmdUb0Zyb250Ijp0cnVlLCJFbGJvd1JhZGl1cyI6MC4wLCJNYXJnaW4iOnsiJGlkIjoiMTExNSIsIlRvcCI6MC4wLCJMZWZ0IjowLjAsIlJpZ2h0IjowLjAsIkJvdHRvbSI6MC4wfSwiUGFkZGluZyI6eyIkaWQiOiIxMTE2IiwiVG9wIjowLjAsIkxlZnQiOjAuMCwiUmlnaHQiOjAuMCwiQm90dG9tIjowLjB9LCJCYWNrZ3JvdW5kIjpudWxsLCJJc1Zpc2libGUiOnRydWUsIldpZHRoIjowLjAsIkhlaWdodCI6MC4wLCJCb3JkZXJTdHlsZSI6bnVsbCwiUGFyZW50U3R5bGUiOm51bGx9LCJDcml0aWNhbFBhdGhTdHlsZSI6eyIkaWQiOiIxMTE3IiwiQ3JpdGljYWxQYXRoU3R5bGVPcHRpb25zIjoxNSwiTGluZVN0eWxlIjp7IiRpZCI6IjExMTgiLCJMaW5lQ29sb3IiOnsiJGlkIjoiMTExOSIsIiR0eXBlIjoiTkxSRS5Db21tb24uRG9tLlNvbGlkQ29sb3JCcnVzaCwgTkxSRS5Db21tb24iLCJDb2xvciI6eyIkaWQiOiIxMTIwIiwiQSI6MjU1LCJSIjoyMjIsIkciOjUwLCJCIjo1MH19LCJMaW5lV2VpZ2h0IjoxLjAsIkxpbmVUeXBlIjowLCJQYXJlbnRTdHlsZSI6bnVsbH0sIlRpdGxlRm9yZWdyb3VuZCI6eyIkaWQiOiIxMTIxIiwiQ29sb3IiOnsiJGlkIjoiMTEyMiIsIkEiOjI1NSwiUiI6MTc2LCJHIjoxOSwiQiI6MjV9fSwiU2hhcGVzQmFja2dyb3VuZCI6eyIkaWQiOiIxMTIzIiwiQ29sb3IiOnsiJGlkIjoiMTEyNCIsIkEiOjI1NSwiUiI6MjUzLCJHIjoyMDMsIkIiOjIwOH19LCJTaGFwZXNCb3JkZXJTdHlsZSI6eyIkaWQiOiIxMTI1IiwiTGluZUNvbG9yIjp7IiRpZCI6IjExMjYiLCIkdHlwZSI6Ik5MUkUuQ29tbW9uLkRvbS5Tb2xpZENvbG9yQnJ1c2gsIE5MUkUuQ29tbW9uIiwiQ29sb3IiOnsiJGlkIjoiMTEyNyIsIkEiOjI1NSwiUiI6MjIyLCJHIjo1MCwiQiI6NTB9fSwiTGluZVdlaWdodCI6MS41LCJMaW5lVHlwZSI6MCwiUGFyZW50U3R5bGUiOm51bGx9LCJNYXJnaW4iOnsiJGlkIjoiMTEyOCIsIlRvcCI6MC4wLCJMZWZ0IjowLjAsIlJpZ2h0IjowLjAsIkJvdHRvbSI6MC4wfSwiUGFkZGluZyI6eyIkaWQiOiIxMTI5IiwiVG9wIjowLjAsIkxlZnQiOjAuMCwiUmlnaHQiOjAuMCwiQm90dG9tIjowLjB9LCJCYWNrZ3JvdW5kIjpudWxsLCJJc1Zpc2libGUiOmZhbHNlLCJXaWR0aCI6MC4wLCJIZWlnaHQiOjAuMCwiQm9yZGVyU3R5bGUiOm51bGwsIlBhcmVudFN0eWxlIjpudWxsfSwiUGFuZWxzU3BhY2luZ0RlZmluaXRpb24iOnsiJGlkIjoiMTEzMCIsIlNwYWNpbmdBYm92ZVRpbWViYW5kIjoxNiwiU3BhY2luZ0JlbG93VGltZWJhbmQiOjE2LCJTcGFjaW5nQWJvdmVCZXR3ZWVuU3dpbWxhbmVzQW5kVGFza3MiOjE2LCJTcGFjaW5nQmVsb3dCZXR3ZWVuU3dpbWxhbmVzQW5kVGFza3MiOjE2fSwiVGltZWJhbmRTdHlsZSI6eyIkaWQiOiIxMTMxIiwiU2NhbGVNYXJraW5nIjoxLCJTaGFwZSI6MCwiU2hhcGVTdHlsZSI6eyIkaWQiOiIxMTMyIiwiTWFyZ2luIjp7IiRpZCI6IjExMzMiLCJUb3AiOjAuMCwiTGVmdCI6MTAuMCwiUmlnaHQiOjEwLjAsIkJvdHRvbSI6MC4wfSwiUGFkZGluZyI6eyIkaWQiOiIxMTM0IiwiVG9wIjozLjAsIkxlZnQiOjAuMCwiUmlnaHQiOjAuMCwiQm90dG9tIjozLjB9LCJCYWNrZ3JvdW5kIjp7IiRpZCI6IjExMzUiLCJDb2xvciI6eyIkaWQiOiIxMTM2IiwiQSI6MjU1LCJSIjo2MCwiRyI6MTkxLCJCIjoxNzV9fSwiSXNWaXNpYmxlIjp0cnVlLCJXaWR0aCI6ODU4LjAsIkhlaWdodCI6MjAuMCwiQm9yZGVyU3R5bGUiOnsiJGlkIjoiMTEzNyIsIkxpbmVDb2xvciI6eyIkaWQiOiIxMTM4IiwiJHR5cGUiOiJOTFJFLkNvbW1vbi5Eb20uU29saWRDb2xvckJydXNoLCBOTFJFLkNvbW1vbiIsIkNvbG9yIjp7IiRpZCI6IjExMzkiLCJBIjoyNTUsIlIiOjI1NSwiRyI6MCwiQiI6MH19LCJMaW5lV2VpZ2h0IjowLjAsIkxpbmVUeXBlIjowLCJQYXJlbnRTdHlsZSI6bnVsbH0sIlBhcmVudFN0eWxlIjpudWxsfSwiTWlkZGxlVGllclNoYXBlU3R5bGUiOnsiJGlkIjoiMTE0MCIsIk1hcmdpbiI6eyIkaWQiOiIxMTQxIiwiVG9wIjowLjAsIkxlZnQiOjEwLjAsIlJpZ2h0IjoxMC4wLCJCb3R0b20iOjAuMH0sIlBhZGRpbmciOnsiJGlkIjoiMTE0MiIsIlRvcCI6My4wLCJMZWZ0IjowLjAsIlJpZ2h0IjowLjAsIkJvdHRvbSI6My4wfSwiQmFja2dyb3VuZCI6eyIkaWQiOiIxMTQzIiwiQ29sb3IiOnsiJGlkIjoiMTE0NCIsIkEiOjI1NSwiUiI6NjgsIkciOjg0LCJCIjoxMDZ9fSwiSXNWaXNpYmxlIjp0cnVlLCJXaWR0aCI6ODU4LjAsIkhlaWdodCI6MjAuMCwiQm9yZGVyU3R5bGUiOnsiJGlkIjoiMTE0NSIsIkxpbmVDb2xvciI6eyIkaWQiOiIxMTQ2IiwiJHR5cGUiOiJOTFJFLkNvbW1vbi5Eb20uU29saWRDb2xvckJydXNoLCBOTFJFLkNvbW1vbiIsIkNvbG9yIjp7IiRpZCI6IjExNDciLCJBIjoyNTUsIlIiOjI1NSwiRyI6MCwiQiI6MH19LCJMaW5lV2VpZ2h0IjowLjAsIkxpbmVUeXBlIjowLCJQYXJlbnRTdHlsZSI6bnVsbH0sIlBhcmVudFN0eWxlIjpudWxsfSwiQm90dG9tVGllclNoYXBlU3R5bGUiOnsiJGlkIjoiMTE0OCIsIk1hcmdpbiI6eyIkaWQiOiIxMTQ5IiwiVG9wIjowLjAsIkxlZnQiOjEwLjAsIlJpZ2h0IjoxMC4wLCJCb3R0b20iOjAuMH0sIlBhZGRpbmciOnsiJGlkIjoiMTE1MCIsIlRvcCI6My4wLCJMZWZ0IjowLjAsIlJpZ2h0IjowLjAsIkJvdHRvbSI6My4wfSwiQmFja2dyb3VuZCI6eyIkaWQiOiIxMTUxIiwiQ29sb3IiOnsiJGlkIjoiMTE1MiIsIkEiOjI1NSwiUiI6NjgsIkciOjg0LCJCIjoxMDZ9fSwiSXNWaXNpYmxlIjp0cnVlLCJXaWR0aCI6ODU4LjAsIkhlaWdodCI6MjAuMCwiQm9yZGVyU3R5bGUiOnsiJGlkIjoiMTE1MyIsIkxpbmVDb2xvciI6eyIkaWQiOiIxMTU0IiwiJHR5cGUiOiJOTFJFLkNvbW1vbi5Eb20uU29saWRDb2xvckJydXNoLCBOTFJFLkNvbW1vbiIsIkNvbG9yIjp7IiRpZCI6IjExNTUiLCJBIjoyNTUsIlIiOjI1NSwiRyI6MCwiQiI6MH19LCJMaW5lV2VpZ2h0IjowLjAsIkxpbmVUeXBlIjowLCJQYXJlbnRTdHlsZSI6bnVsbH0sIlBhcmVudFN0eWxlIjpudWxsfSwiUmlnaHRFbmRDYXBzU3R5bGUiOnsiJGlkIjoiMTE1NiIsIkZvbnRTZXR0aW5ncyI6eyIkaWQiOiIxMTU3IiwiRm9udFNpemUiOjE4LCJGb250TmFtZSI6IkNhbGlicmkiLCJJc0JvbGQiOnRydWUsIklzSXRhbGljIjpmYWxzZSwiSXNVbmRlcmxpbmVkIjpmYWxzZSwiUGFyZW50U3R5bGUiOm51bGx9LCJBdXRvU2l6ZSI6MCwiRm9yZWdyb3VuZCI6eyIkaWQiOiIxMTU4IiwiQ29sb3IiOnsiJGlkIjoiMTE1O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E2MCIsIlRvcCI6MC4wLCJMZWZ0IjowLjAsIlJpZ2h0IjoyMC4wLCJCb3R0b20iOjAuMH0sIlBhZGRpbmciOnsiJGlkIjoiMTE2MSIsIlRvcCI6MC4wLCJMZWZ0IjowLjAsIlJpZ2h0IjowLjAsIkJvdHRvbSI6MC4wfSwiQmFja2dyb3VuZCI6eyIkaWQiOiIxMTYyIiwiQ29sb3IiOnsiJGlkIjoiMTE2MyIsIkEiOjAsIlIiOjAsIkciOjAsIkIiOjB9fSwiSXNWaXNpYmxlIjpmYWxzZSwiV2lkdGgiOjAuMCwiSGVpZ2h0IjowLjAsIkJvcmRlclN0eWxlIjpudWxsLCJQYXJlbnRTdHlsZSI6bnVsbH0sIkxlZnRFbmRDYXBzU3R5bGUiOnsiJGlkIjoiMTE2NCIsIkZvbnRTZXR0aW5ncyI6eyIkaWQiOiIxMTY1IiwiRm9udFNpemUiOjE4LCJGb250TmFtZSI6IkNhbGlicmkiLCJJc0JvbGQiOnRydWUsIklzSXRhbGljIjpmYWxzZSwiSXNVbmRlcmxpbmVkIjpmYWxzZSwiUGFyZW50U3R5bGUiOm51bGx9LCJBdXRvU2l6ZSI6MCwiRm9yZWdyb3VuZCI6eyIkaWQiOiIxMTY2IiwiQ29sb3IiOnsiJGlkIjoiMTE2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E2OCIsIlRvcCI6MC4wLCJMZWZ0Ijo5NC4xMTM2OTY4MDI0NTE0LCJSaWdodCI6MC4wLCJCb3R0b20iOjAuMH0sIlBhZGRpbmciOnsiJGlkIjoiMTE2OSIsIlRvcCI6MC4wLCJMZWZ0IjowLjAsIlJpZ2h0IjowLjAsIkJvdHRvbSI6MC4wfSwiQmFja2dyb3VuZCI6eyIkaWQiOiIxMTcwIiwiQ29sb3IiOnsiJGlkIjoiMTE3MSIsIkEiOjAsIlIiOjAsIkciOjAsIkIiOjB9fSwiSXNWaXNpYmxlIjpmYWxzZSwiV2lkdGgiOjAuMCwiSGVpZ2h0IjowLjAsIkJvcmRlclN0eWxlIjpudWxsLCJQYXJlbnRTdHlsZSI6bnVsbH0sIlRvZGF5VGV4dFN0eWxlIjp7IiRpZCI6IjExNzIiLCJGb250U2V0dGluZ3MiOnsiJGlkIjoiMTE3MyIsIkZvbnRTaXplIjoxMiwiRm9udE5hbWUiOiJDYWxpYnJpIiwiSXNCb2xkIjpmYWxzZSwiSXNJdGFsaWMiOmZhbHNlLCJJc1VuZGVybGluZWQiOmZhbHNlLCJQYXJlbnRTdHlsZSI6bnVsbH0sIkF1dG9TaXplIjowLCJGb3JlZ3JvdW5kIjp7IiRpZCI6IjExNzQiLCJDb2xvciI6eyIkaWQiOiIxMTc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NzYiLCJUb3AiOjAuMCwiTGVmdCI6MC4wLCJSaWdodCI6MC4wLCJCb3R0b20iOjAuMH0sIlBhZGRpbmciOnsiJGlkIjoiMTE3NyIsIlRvcCI6MC4wLCJMZWZ0IjowLjAsIlJpZ2h0IjowLjAsIkJvdHRvbSI6MC4wfSwiQmFja2dyb3VuZCI6eyIkaWQiOiIxMTc4IiwiQ29sb3IiOnsiJGlkIjoiMTE3OSIsIkEiOjAsIlIiOjAsIkciOjAsIkIiOjB9fSwiSXNWaXNpYmxlIjpmYWxzZSwiV2lkdGgiOjAuMCwiSGVpZ2h0IjowLjAsIkJvcmRlclN0eWxlIjpudWxsLCJQYXJlbnRTdHlsZSI6bnVsbH0sIlRvZGF5TWFya2VyU3R5bGUiOnsiJGlkIjoiMTE4MCIsIk1hcmdpbiI6eyIkaWQiOiIxMTgxIiwiVG9wIjowLjAsIkxlZnQiOjAuMCwiUmlnaHQiOjAuMCwiQm90dG9tIjowLjB9LCJQYWRkaW5nIjp7IiRpZCI6IjExODIiLCJUb3AiOjAuMCwiTGVmdCI6MC4wLCJSaWdodCI6MC4wLCJCb3R0b20iOjAuMH0sIkJhY2tncm91bmQiOnsiJGlkIjoiMTE4MyIsIkNvbG9yIjp7IiRpZCI6IjExODQiLCJBIjoyNTUsIlIiOjI1NSwiRyI6MCwiQiI6MH19LCJJc1Zpc2libGUiOnRydWUsIldpZHRoIjowLjAsIkhlaWdodCI6MC4wLCJCb3JkZXJTdHlsZSI6bnVsbCwiUGFyZW50U3R5bGUiOm51bGx9LCJTY2FsZVN0eWxlIjp7IiRpZCI6IjExODUiLCJTaGFwZSI6MywiU2hvd1NlZ21lbnRTZXBhcmF0b3JzIjpmYWxzZSwiU2VnbWVudFNlcGFyYXRvck9wYWNpdHkiOjMwLCJIYXNCZWVuVmlzaWJsZUJlZm9yZSI6dHJ1ZSwiRm9udFNldHRpbmdzIjp7IiRpZCI6IjExODYiLCJGb250U2l6ZSI6MTAsIkZvbnROYW1lIjoiQ2FsaWJyaSIsIklzQm9sZCI6ZmFsc2UsIklzSXRhbGljIjpmYWxzZSwiSXNVbmRlcmxpbmVkIjpmYWxzZSwiUGFyZW50U3R5bGUiOm51bGx9LCJBdXRvU2l6ZSI6MCwiRm9yZWdyb3VuZCI6eyIkaWQiOiIxMTg3IiwiQ29sb3IiOnsiJGlkIjoiMTE4OCIsIkEiOjI1NSwiUiI6NjAsIkciOjE5MSwiQiI6MTc1fX0sIk1heFdpZHRoIjoyMDAuMCwiTWF4SGVpZ2h0IjoiSW5maW5pdHkiLCJTbWFydEZvcmVncm91bmRJc0FjdGl2ZSI6ZmFsc2UsIkhvcml6b250YWxBbGlnbm1lbnQiOjAsIlZlcnRpY2FsQWxpZ25tZW50IjoxLCJTbWFydEZvcmVncm91bmQiOm51bGwsIkJhY2tncm91bmRGaWxsVHlwZSI6MCwiTWFyZ2luIjp7IiRpZCI6IjExODkiLCJUb3AiOjAuMCwiTGVmdCI6NS4wLCJSaWdodCI6MC4wLCJCb3R0b20iOjAuMH0sIlBhZGRpbmciOnsiJGlkIjoiMTE5MCIsIlRvcCI6MC4wLCJMZWZ0IjowLjAsIlJpZ2h0IjowLjAsIkJvdHRvbSI6MC4wfSwiQmFja2dyb3VuZCI6eyIkaWQiOiIxMTkxIiwiQ29sb3IiOnsiJGlkIjoiMTE5MiIsIkEiOjAsIlIiOjAsIkciOjAsIkIiOjB9fSwiSXNWaXNpYmxlIjp0cnVlLCJXaWR0aCI6MC4wLCJIZWlnaHQiOjAuMCwiQm9yZGVyU3R5bGUiOm51bGwsIlBhcmVudFN0eWxlIjpudWxsfSwiU2luZ2xlU2NhbGVTaGFwZVN0eWxlIjp7IiRpZCI6IjExOTMiLCJTaGFwZSI6MCwiSGVpZ2h0IjowLjB9LCJNaWRkbGVUaWVyU2NhbGVTdHlsZSI6eyIkaWQiOiIxMTk0IiwiU2hhcGUiOjMsIlNob3dTZWdtZW50U2VwYXJhdG9ycyI6ZmFsc2UsIlNlZ21lbnRTZXBhcmF0b3JPcGFjaXR5IjozMCwiSGFzQmVlblZpc2libGVCZWZvcmUiOnRydWUsIkZvbnRTZXR0aW5ncyI6eyIkaWQiOiIxMTk1IiwiRm9udFNpemUiOjEyLCJGb250TmFtZSI6IkNhbGlicmkiLCJJc0JvbGQiOmZhbHNlLCJJc0l0YWxpYyI6ZmFsc2UsIklzVW5kZXJsaW5lZCI6ZmFsc2UsIlBhcmVudFN0eWxlIjpudWxsfSwiQXV0b1NpemUiOjAsIkZvcmVncm91bmQiOnsiJGlkIjoiMTE5NiIsIkNvbG9yIjp7IiRpZCI6IjExOT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5OCIsIlRvcCI6MC4wLCJMZWZ0Ijo1LjAsIlJpZ2h0IjowLjAsIkJvdHRvbSI6MC4wfSwiUGFkZGluZyI6eyIkaWQiOiIxMTk5IiwiVG9wIjowLjAsIkxlZnQiOjAuMCwiUmlnaHQiOjAuMCwiQm90dG9tIjowLjB9LCJCYWNrZ3JvdW5kIjp7IiRpZCI6IjEyMDAiLCJDb2xvciI6eyIkaWQiOiIxMjAxIiwiQSI6MCwiUiI6MCwiRyI6MCwiQiI6MH19LCJJc1Zpc2libGUiOmZhbHNlLCJXaWR0aCI6MC4wLCJIZWlnaHQiOjAuMCwiQm9yZGVyU3R5bGUiOm51bGwsIlBhcmVudFN0eWxlIjpudWxsfSwiQm90dG9tVGllclNjYWxlU3R5bGUiOnsiJGlkIjoiMTIwMiIsIlNoYXBlIjozLCJTaG93U2VnbWVudFNlcGFyYXRvcnMiOmZhbHNlLCJTZWdtZW50U2VwYXJhdG9yT3BhY2l0eSI6MzAsIkhhc0JlZW5WaXNpYmxlQmVmb3JlIjpmYWxzZSwiRm9udFNldHRpbmdzIjp7IiRpZCI6IjEyMDMiLCJGb250U2l6ZSI6MTIsIkZvbnROYW1lIjoiQ2FsaWJyaSIsIklzQm9sZCI6ZmFsc2UsIklzSXRhbGljIjpmYWxzZSwiSXNVbmRlcmxpbmVkIjpmYWxzZSwiUGFyZW50U3R5bGUiOm51bGx9LCJBdXRvU2l6ZSI6MCwiRm9yZWdyb3VuZCI6eyIkaWQiOiIxMjA0IiwiQ29sb3IiOnsiJGlkIjoiMTIw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A2IiwiVG9wIjowLjAsIkxlZnQiOjUuMCwiUmlnaHQiOjAuMCwiQm90dG9tIjowLjB9LCJQYWRkaW5nIjp7IiRpZCI6IjEyMDciLCJUb3AiOjAuMCwiTGVmdCI6MC4wLCJSaWdodCI6MC4wLCJCb3R0b20iOjAuMH0sIkJhY2tncm91bmQiOnsiJGlkIjoiMTIwOCIsIkNvbG9yIjp7IiRpZCI6IjEyMDkiLCJBIjowLCJSIjowLCJHIjowLCJCIjowfX0sIklzVmlzaWJsZSI6ZmFsc2UsIldpZHRoIjowLjAsIkhlaWdodCI6MC4wLCJCb3JkZXJTdHlsZSI6bnVsbCwiUGFyZW50U3R5bGUiOm51bGx9LCJFbGFwc2VkVGltZUJhY2tncm91bmQiOnsiJGlkIjoiMTIxMCIsIkNvbG9yIjp7IiRpZCI6IjEyMTEiLCJBIjoxOTEsIlIiOjI1NSwiRyI6MCwiQiI6MH19LCJBcHBlbmRZZWFyT25ZZWFyQ2hhbmdlIjpmYWxzZSwiRWxhcHNlZFRpbWVGb3JtYXQiOjAsIlRvZGF5TWFya2VyUG9zaXRpb24iOjAsIlF1aWNrUG9zaXRpb24iOjMsIkFic29sdXRlUG9zaXRpb24iOjU1Ljk4MjgzMzksIk1hcmdpbiI6eyIkaWQiOiIxMjEyIiwiVG9wIjowLjAsIkxlZnQiOjEwLjAsIlJpZ2h0IjoxMC4wLCJCb3R0b20iOjAuMH0sIlBhZGRpbmciOnsiJGlkIjoiMTIxMyIsIlRvcCI6MC4wLCJMZWZ0IjowLjAsIlJpZ2h0IjowLjAsIkJvdHRvbSI6MC4wfSwiQmFja2dyb3VuZCI6eyIkaWQiOiIxMjE0IiwiQ29sb3IiOnsiJGlkIjoiMTIxNSIsIkEiOjI1NSwiUiI6NDcsIkciOjU0LCJCIjoxNTN9fSwiSXNWaXNpYmxlIjp0cnVlLCJXaWR0aCI6MC4wLCJIZWlnaHQiOjAuMCwiQm9yZGVyU3R5bGUiOm51bGwsIlBhcmVudFN0eWxlIjpudWxsfSwiRGVmYXVsdE1pbGVzdG9uZVN0eWxlIjp7IiRpZCI6IjEyMTYiLCJTaGFwZSI6MiwiQ29ubmVjdG9yTWFyZ2luIjp7IiRpZCI6IjEyMTciLCJUb3AiOjAuMCwiTGVmdCI6Mi4wLCJSaWdodCI6Mi4wLCJCb3R0b20iOjAuMH0sIkNvbm5lY3RvclN0eWxlIjp7IiRpZCI6IjEyMTgiLCJMaW5lQ29sb3IiOnsiJGlkIjoiMTIxOSIsIiR0eXBlIjoiTkxSRS5Db21tb24uRG9tLlNvbGlkQ29sb3JCcnVzaCwgTkxSRS5Db21tb24iLCJDb2xvciI6eyIkaWQiOiIxMjIwIiwiQSI6MjU1LCJSIjowLCJHIjowLCJCIjowfX0sIkxpbmVXZWlnaHQiOjIuMCwiTGluZVR5cGUiOjAsIlBhcmVudFN0eWxlIjpudWxsfSwiSXNCZWxvd1RpbWViYW5kIjpmYWxzZSwiUG9zaXRpb25PblRhc2siOjAsIkhpZGVEYXRlIjpmYWxzZSwiU2hhcGVTaXplIjoxLCJTcGFjaW5nIjoyLjAsIlBhZGRpbmciOnsiJGlkIjoiMTIyMSIsIlRvcCI6Ny4wLCJMZWZ0IjozLjAsIlJpZ2h0IjowLjAsIkJvdHRvbSI6Mi4wfSwiU2hhcGVTdHlsZSI6eyIkaWQiOiIxMjIyIiwiTWFyZ2luIjp7IiRpZCI6IjEyMjMiLCJUb3AiOjAuMCwiTGVmdCI6MC4wLCJSaWdodCI6MC4wLCJCb3R0b20iOjAuMH0sIlBhZGRpbmciOnsiJGlkIjoiMTIyNCIsIlRvcCI6MC4wLCJMZWZ0IjowLjAsIlJpZ2h0IjowLjAsIkJvdHRvbSI6MC4wfSwiQmFja2dyb3VuZCI6eyIkaWQiOiIxMjI1IiwiQ29sb3IiOnsiJGlkIjoiMTIyNiIsIkEiOjI1NSwiUiI6MTk3LCJHIjoxMywiQiI6MjJ9fSwiSXNWaXNpYmxlIjp0cnVlLCJXaWR0aCI6MTMuMCwiSGVpZ2h0IjoxMy4wLCJCb3JkZXJTdHlsZSI6eyIkaWQiOiIxMjI3IiwiTGluZUNvbG9yIjp7IiRpZCI6IjEyMjgiLCIkdHlwZSI6Ik5MUkUuQ29tbW9uLkRvbS5Tb2xpZENvbG9yQnJ1c2gsIE5MUkUuQ29tbW9uIiwiQ29sb3IiOnsiJGlkIjoiMTIyOSIsIkEiOjI1NSwiUiI6MjU1LCJHIjowLCJCIjowfX0sIkxpbmVXZWlnaHQiOjAuMCwiTGluZVR5cGUiOjAsIlBhcmVudFN0eWxlIjpudWxsfSwiUGFyZW50U3R5bGUiOm51bGx9LCJUaXRsZVN0eWxlIjp7IiRpZCI6IjEyMzAiLCJGb250U2V0dGluZ3MiOnsiJGlkIjoiMTIzMSIsIkZvbnRTaXplIjoxMSwiRm9udE5hbWUiOiJDYWxpYnJpIiwiSXNCb2xkIjp0cnVlLCJJc0l0YWxpYyI6ZmFsc2UsIklzVW5kZXJsaW5lZCI6ZmFsc2UsIlBhcmVudFN0eWxlIjpudWxsfSwiQXV0b1NpemUiOjAsIkZvcmVncm91bmQiOnsiJGlkIjoiMTIzMiIsIkNvbG9yIjp7IiRpZCI6IjEyMz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zNCIsIlRvcCI6MC4wLCJMZWZ0IjowLjAsIlJpZ2h0IjowLjAsIkJvdHRvbSI6MC4wfSwiUGFkZGluZyI6eyIkaWQiOiIxMjM1IiwiVG9wIjowLjAsIkxlZnQiOjAuMCwiUmlnaHQiOjAuMCwiQm90dG9tIjowLjB9LCJCYWNrZ3JvdW5kIjp7IiRpZCI6IjEyMzYiLCJDb2xvciI6eyIkaWQiOiIxMjM3IiwiQSI6MCwiUiI6MCwiRyI6MCwiQiI6MH19LCJJc1Zpc2libGUiOnRydWUsIldpZHRoIjowLjAsIkhlaWdodCI6MC4wLCJCb3JkZXJTdHlsZSI6bnVsbCwiUGFyZW50U3R5bGUiOm51bGx9LCJEYXRlU3R5bGUiOnsiJGlkIjoiMTIzOCIsIkZvbnRTZXR0aW5ncyI6eyIkaWQiOiIxMjM5IiwiRm9udFNpemUiOjEwLCJGb250TmFtZSI6IkNhbGlicmkiLCJJc0JvbGQiOmZhbHNlLCJJc0l0YWxpYyI6ZmFsc2UsIklzVW5kZXJsaW5lZCI6ZmFsc2UsIlBhcmVudFN0eWxlIjpudWxsfSwiQXV0b1NpemUiOjAsIkZvcmVncm91bmQiOnsiJGlkIjoiMTI0MCIsIkNvbG9yIjp7IiRpZCI6IjEy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DIiLCJUb3AiOjAuMCwiTGVmdCI6MC4wLCJSaWdodCI6MC4wLCJCb3R0b20iOjAuMH0sIlBhZGRpbmciOnsiJGlkIjoiMTI0MyIsIlRvcCI6MC4wLCJMZWZ0IjowLjAsIlJpZ2h0IjowLjAsIkJvdHRvbSI6MC4wfSwiQmFja2dyb3VuZCI6eyIkaWQiOiIxMjQ0IiwiQ29sb3IiOnsiJGlkIjoiMTI0NSIsIkEiOjAsIlIiOjAsIkciOjAsIkIiOjB9fSwiSXNWaXNpYmxlIjpmYWxzZSwiV2lkdGgiOjAuMCwiSGVpZ2h0IjowLjAsIkJvcmRlclN0eWxlIjpudWxsLCJQYXJlbnRTdHlsZSI6bnVsbH0sIkRhdGVGb3JtYXQiOnsiJGlkIjoiMTI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Q3IiwiRm9ybWF0IjowLCJJc1Zpc2libGUiOmZhbHNlLCJMYXN0S25vd25WaXNpYmlsaXR5U3RhdGUiOmZhbHNlfSwiSXNWaXNpYmxlIjp0cnVlLCJQYXJlbnRTdHlsZSI6bnVsbH0sIkRlZmF1bHRUYXNrU3R5bGUiOnsiJGlkIjoiMTI0OCIsIlNoYXBlIjoxLCJTaGFwZVRoaWNrbmVzcyI6MCwiRHVyYXRpb25Gb3JtYXQiOjAsIkluY2x1ZGVOb25Xb3JraW5nRGF5c0luRHVyYXRpb24iOmZhbHNlLCJQZXJjZW50YWdlQ29tcGxldGVTdHlsZSI6eyIkaWQiOiIxMjQ5IiwiRm9udFNldHRpbmdzIjp7IiRpZCI6IjEyNTAiLCJGb250U2l6ZSI6MTAsIkZvbnROYW1lIjoiQ2FsaWJyaSIsIklzQm9sZCI6ZmFsc2UsIklzSXRhbGljIjpmYWxzZSwiSXNVbmRlcmxpbmVkIjpmYWxzZSwiUGFyZW50U3R5bGUiOm51bGx9LCJBdXRvU2l6ZSI6MCwiRm9yZWdyb3VuZCI6eyIkcmVmIjoiNDg0In0sIk1heFdpZHRoIjoyMDAuMCwiTWF4SGVpZ2h0IjoiSW5maW5pdHkiLCJTbWFydEZvcmVncm91bmRJc0FjdGl2ZSI6ZmFsc2UsIkhvcml6b250YWxBbGlnbm1lbnQiOjAsIlZlcnRpY2FsQWxpZ25tZW50IjowLCJTbWFydEZvcmVncm91bmQiOm51bGwsIkJhY2tncm91bmRGaWxsVHlwZSI6MCwiTWFyZ2luIjp7IiRyZWYiOiI0ODYifSwiUGFkZGluZyI6eyIkcmVmIjoiNDg3In0sIkJhY2tncm91bmQiOnsiJHJlZiI6IjQ4OCJ9LCJJc1Zpc2libGUiOnRydWUsIldpZHRoIjowLjAsIkhlaWdodCI6MC4wLCJCb3JkZXJTdHlsZSI6bnVsbCwiUGFyZW50U3R5bGUiOm51bGx9LCJEdXJhdGlvblN0eWxlIjp7IiRpZCI6IjEyNTEiLCJGb250U2V0dGluZ3MiOnsiJGlkIjoiMTI1MiIsIkZvbnRTaXplIjoxMCwiRm9udE5hbWUiOiJDYWxpYnJpIiwiSXNCb2xkIjpmYWxzZSwiSXNJdGFsaWMiOmZhbHNlLCJJc1VuZGVybGluZWQiOmZhbHNlLCJQYXJlbnRTdHlsZSI6bnVsbH0sIkF1dG9TaXplIjowLCJGb3JlZ3JvdW5kIjp7IiRyZWYiOiI0OTMifSwiTWF4V2lkdGgiOjIwMC4wLCJNYXhIZWlnaHQiOiJJbmZpbml0eSIsIlNtYXJ0Rm9yZWdyb3VuZElzQWN0aXZlIjpmYWxzZSwiSG9yaXpvbnRhbEFsaWdubWVudCI6MCwiVmVydGljYWxBbGlnbm1lbnQiOjAsIlNtYXJ0Rm9yZWdyb3VuZCI6bnVsbCwiQmFja2dyb3VuZEZpbGxUeXBlIjowLCJNYXJnaW4iOnsiJHJlZiI6IjQ5NSJ9LCJQYWRkaW5nIjp7IiRyZWYiOiI0OTYifSwiQmFja2dyb3VuZCI6eyIkcmVmIjoiNDk3In0sIklzVmlzaWJsZSI6dHJ1ZSwiV2lkdGgiOjAuMCwiSGVpZ2h0IjowLjAsIkJvcmRlclN0eWxlIjpudWxsLCJQYXJlbnRTdHlsZSI6bnVsbH0sIkhvcml6b250YWxDb25uZWN0b3JTdHlsZSI6eyIkaWQiOiIxMjUzIiwiTGluZUNvbG9yIjp7IiRyZWYiOiI1MDEifSwiTGluZVdlaWdodCI6MS4wLCJMaW5lVHlwZSI6MCwiUGFyZW50U3R5bGUiOm51bGx9LCJWZXJ0aWNhbENvbm5lY3RvclN0eWxlIjp7IiRpZCI6IjEyNTQiLCJMaW5lQ29sb3IiOnsiJHJlZiI6IjUwNC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yNTUiLCJNYXJnaW4iOnsiJHJlZiI6IjUwNyJ9LCJQYWRkaW5nIjp7IiRyZWYiOiI1MDgifSwiQmFja2dyb3VuZCI6eyIkaWQiOiIxMjU2IiwiQ29sb3IiOnsiJGlkIjoiMTI1NyIsIkEiOjI1NSwiUiI6MCwiRyI6MTE0LCJCIjoxODh9fSwiSXNWaXNpYmxlIjp0cnVlLCJXaWR0aCI6MC4wLCJIZWlnaHQiOjEwLjAsIkJvcmRlclN0eWxlIjp7IiRpZCI6IjEyNTgiLCJMaW5lQ29sb3IiOnsiJGlkIjoiMTI1OSIsIiR0eXBlIjoiTkxSRS5Db21tb24uRG9tLlNvbGlkQ29sb3JCcnVzaCwgTkxSRS5Db21tb24iLCJDb2xvciI6eyIkaWQiOiIxMjYwIiwiQSI6MjU1LCJSIjoyNTUsIkciOjAsIkIiOjB9fSwiTGluZVdlaWdodCI6MC4wLCJMaW5lVHlwZSI6MCwiUGFyZW50U3R5bGUiOm51bGx9LCJQYXJlbnRTdHlsZSI6bnVsbH0sIlRpdGxlU3R5bGUiOnsiJGlkIjoiMTI2MSIsIkZvbnRTZXR0aW5ncyI6eyIkaWQiOiIxMjYyIiwiRm9udFNpemUiOjEwLCJGb250TmFtZSI6IkNhbGlicmkiLCJJc0JvbGQiOnRydWUsIklzSXRhbGljIjpmYWxzZSwiSXNVbmRlcmxpbmVkIjpmYWxzZSwiUGFyZW50U3R5bGUiOm51bGx9LCJBdXRvU2l6ZSI6MCwiRm9yZWdyb3VuZCI6eyIkaWQiOiIxMjYzIiwiQ29sb3IiOnsiJGlkIjoiMTI2N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NTE4In0sIlBhZGRpbmciOnsiJHJlZiI6IjUxOSJ9LCJCYWNrZ3JvdW5kIjp7IiRpZCI6IjEyNjUiLCJDb2xvciI6eyIkaWQiOiIxMjY2IiwiQSI6MCwiUiI6MCwiRyI6MCwiQiI6MH19LCJJc1Zpc2libGUiOnRydWUsIldpZHRoIjowLjAsIkhlaWdodCI6MC4wLCJCb3JkZXJTdHlsZSI6bnVsbCwiUGFyZW50U3R5bGUiOm51bGx9LCJEYXRlU3R5bGUiOnsiJGlkIjoiMTI2NyIsIkZvbnRTZXR0aW5ncyI6eyIkaWQiOiIxMjY4IiwiRm9udFNpemUiOjEwLCJGb250TmFtZSI6IkNhbGlicmkiLCJJc0JvbGQiOmZhbHNlLCJJc0l0YWxpYyI6ZmFsc2UsIklzVW5kZXJsaW5lZCI6ZmFsc2UsIlBhcmVudFN0eWxlIjpudWxsfSwiQXV0b1NpemUiOjAsIkZvcmVncm91bmQiOnsiJGlkIjoiMTI2OSIsIkNvbG9yIjp7IiRpZCI6IjEy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MjcifSwiUGFkZGluZyI6eyIkcmVmIjoiNTI4In0sIkJhY2tncm91bmQiOnsiJGlkIjoiMTI3MSIsIkNvbG9yIjp7IiRpZCI6IjEyNzIiLCJBIjowLCJSIjowLCJHIjowLCJCIjowfX0sIklzVmlzaWJsZSI6dHJ1ZSwiV2lkdGgiOjAuMCwiSGVpZ2h0IjowLjAsIkJvcmRlclN0eWxlIjpudWxsLCJQYXJlbnRTdHlsZSI6bnVsbH0sIkRhdGVGb3JtYXQiOnsiJGlkIjoiMTI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c0IiwiRm9ybWF0IjowLCJJc1Zpc2libGUiOmZhbHNlLCJMYXN0S25vd25WaXNpYmlsaXR5U3RhdGUiOmZhbHNlfSwiSXNWaXNpYmxlIjp0cnVlLCJQYXJlbnRTdHlsZSI6bnVsbCwiX2V4cGxpY2l0bHlTZXQiOnsiJGlkIjoiMTI3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jc2IiwiVGl0bGVQb3NpdGlvbiI6IlJpZ2h0IiwiRGF0ZVBvc2l0aW9uIjoiTGVmdCIsIlNoYXBlVHlwZSI6MiwiU2hhcGVTaXplIjoxLCJTcGFjaW5nIjo1LCJTaGFwZVN0eWxlIjp7IiRpZCI6IjEyNzciLCJNYXJnaW4iOnsiJGlkIjoiMTI3OCIsIlRvcCI6MC4wLCJMZWZ0IjowLjAsIlJpZ2h0IjowLjAsIkJvdHRvbSI6MC4wfSwiUGFkZGluZyI6eyIkaWQiOiIxMjc5IiwiVG9wIjowLjAsIkxlZnQiOjAuMCwiUmlnaHQiOjAuMCwiQm90dG9tIjowLjB9LCJCYWNrZ3JvdW5kIjp7IiRyZWYiOiIxMjI1In0sIklzVmlzaWJsZSI6dHJ1ZSwiV2lkdGgiOjEzLjAsIkhlaWdodCI6MTMuMCwiQm9yZGVyU3R5bGUiOnsiJGlkIjoiMTI4MCIsIkxpbmVDb2xvciI6eyIkaWQiOiIxMjgxIiwiJHR5cGUiOiJOTFJFLkNvbW1vbi5Eb20uU29saWRDb2xvckJydXNoLCBOTFJFLkNvbW1vbiIsIkNvbG9yIjp7IiRpZCI6IjEyODIiLCJBIjoyNTUsIlIiOjI1NSwiRyI6MCwiQiI6MH19LCJMaW5lV2VpZ2h0IjowLjAsIkxpbmVUeXBlIjowLCJQYXJlbnRTdHlsZSI6bnVsbH0sIlBhcmVudFN0eWxlIjpudWxsfSwiVGl0bGVTdHlsZSI6eyIkaWQiOiIxMjgzIiwiRm9udFNldHRpbmdzIjp7IiRpZCI6IjEyODQiLCJGb250U2l6ZSI6MTEsIkZvbnROYW1lIjoiQ2FsaWJyaSIsIklzQm9sZCI6dHJ1ZSwiSXNJdGFsaWMiOmZhbHNlLCJJc1VuZGVybGluZWQiOmZhbHNlLCJQYXJlbnRTdHlsZSI6bnVsbH0sIkF1dG9TaXplIjowLCJGb3JlZ3JvdW5kIjp7IiRpZCI6IjEyODUiLCJDb2xvciI6eyIkaWQiOiIxMjg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ODciLCJUb3AiOjAuMCwiTGVmdCI6MC4wLCJSaWdodCI6MC4wLCJCb3R0b20iOjAuMH0sIlBhZGRpbmciOnsiJGlkIjoiMTI4OCIsIlRvcCI6MC4wLCJMZWZ0IjowLjAsIlJpZ2h0IjowLjAsIkJvdHRvbSI6MC4wfSwiQmFja2dyb3VuZCI6eyIkaWQiOiIxMjg5IiwiQ29sb3IiOnsiJGlkIjoiMTI5MCIsIkEiOjAsIlIiOjAsIkciOjAsIkIiOjB9fSwiSXNWaXNpYmxlIjp0cnVlLCJXaWR0aCI6MC4wLCJIZWlnaHQiOjAuMCwiQm9yZGVyU3R5bGUiOm51bGwsIlBhcmVudFN0eWxlIjpudWxsfSwiRGF0ZVN0eWxlIjp7IiRpZCI6IjEyOTEiLCJGb250U2V0dGluZ3MiOnsiJGlkIjoiMTI5MiIsIkZvbnRTaXplIjoxMCwiRm9udE5hbWUiOiJDYWxpYnJpIiwiSXNCb2xkIjpmYWxzZSwiSXNJdGFsaWMiOmZhbHNlLCJJc1VuZGVybGluZWQiOmZhbHNlLCJQYXJlbnRTdHlsZSI6bnVsbH0sIkF1dG9TaXplIjowLCJGb3JlZ3JvdW5kIjp7IiRpZCI6IjEyOTMiLCJDb2xvciI6eyIkaWQiOiIxMjk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k1IiwiVG9wIjowLjAsIkxlZnQiOjAuMCwiUmlnaHQiOjAuMCwiQm90dG9tIjowLjB9LCJQYWRkaW5nIjp7IiRpZCI6IjEyOTYiLCJUb3AiOjAuMCwiTGVmdCI6MC4wLCJSaWdodCI6MC4wLCJCb3R0b20iOjAuMH0sIkJhY2tncm91bmQiOnsiJGlkIjoiMTI5NyIsIkNvbG9yIjp7IiRpZCI6IjEyOTgiLCJBIjowLCJSIjowLCJHIjowLCJCIjowfX0sIklzVmlzaWJsZSI6ZmFsc2UsIldpZHRoIjowLjAsIkhlaWdodCI6MC4wLCJCb3JkZXJTdHlsZSI6bnVsbCwiUGFyZW50U3R5bGUiOm51bGx9LCJEYXRlRm9ybWF0Ijp7IiRpZCI6IjEy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wMCIsIkZvcm1hdCI6MCwiSXNWaXNpYmxlIjpmYWxzZSwiTGFzdEtub3duVmlzaWJpbGl0eVN0YXRlIjpmYWxzZX0sIklzVmlzaWJsZSI6dHJ1ZSwiUGFyZW50U3R5bGUiOm51bGx9LCJHcmlkbGluZVBhbmVsU3R5bGUiOnsiJGlkIjoiMTMwMSIsIkdyaWRsaW5lU3R5bGUiOnsiJGlkIjoiMTMwMiIsIkxpbmVDb2xvciI6eyIkaWQiOiIxMzAzIiwiJHR5cGUiOiJOTFJFLkNvbW1vbi5Eb20uU29saWRDb2xvckJydXNoLCBOTFJFLkNvbW1vbiIsIkNvbG9yIjp7IiRpZCI6IjEzMDQiLCJBIjozOCwiUiI6OTEsIkciOjE1NSwiQiI6MjEzfX0sIkxpbmVXZWlnaHQiOjEuMCwiTGluZVR5cGUiOjAsIlBhcmVudFN0eWxlIjpudWxsfSwiTWFyZ2luIjp7IiRpZCI6IjEzMDUiLCJUb3AiOjAuMCwiTGVmdCI6MC4wLCJSaWdodCI6MC4wLCJCb3R0b20iOjAuMH0sIlBhZGRpbmciOnsiJGlkIjoiMTMwNiIsIlRvcCI6MC4wLCJMZWZ0IjowLjAsIlJpZ2h0IjowLjAsIkJvdHRvbSI6MC4wfSwiQmFja2dyb3VuZCI6bnVsbCwiSXNWaXNpYmxlIjpmYWxzZSwiV2lkdGgiOjAuMCwiSGVpZ2h0IjowLjAsIkJvcmRlclN0eWxlIjp7IiRpZCI6IjEzMDciLCJMaW5lQ29sb3IiOm51bGwsIkxpbmVXZWlnaHQiOjAuMCwiTGluZVR5cGUiOjAsIlBhcmVudFN0eWxlIjpudWxsfSwiUGFyZW50U3R5bGUiOm51bGx9LCJBY3Rpdml0eUxpbmVQYW5lbFN0eWxlIjp7IiRpZCI6IjEzMDgiLCJBY3Rpdml0eUxpbmVTdHlsZSI6eyIkaWQiOiIxMzA5IiwiTGluZUNvbG9yIjp7IiRpZCI6IjEzMTAiLCIkdHlwZSI6Ik5MUkUuQ29tbW9uLkRvbS5Tb2xpZENvbG9yQnJ1c2gsIE5MUkUuQ29tbW9uIiwiQ29sb3IiOnsiJGlkIjoiMTMxMSIsIkEiOjM4LCJSIjo2OCwiRyI6MTE0LCJCIjoxOTZ9fSwiTGluZVdlaWdodCI6MS4wLCJMaW5lVHlwZSI6MCwiUGFyZW50U3R5bGUiOm51bGx9LCJNYXJnaW4iOnsiJGlkIjoiMTMxMiIsIlRvcCI6MC4wLCJMZWZ0IjowLjAsIlJpZ2h0IjowLjAsIkJvdHRvbSI6MC4wfSwiUGFkZGluZyI6eyIkaWQiOiIxMzEzIiwiVG9wIjowLjAsIkxlZnQiOjAuMCwiUmlnaHQiOjAuMCwiQm90dG9tIjowLjB9LCJCYWNrZ3JvdW5kIjpudWxsLCJJc1Zpc2libGUiOmZhbHNlLCJXaWR0aCI6MC4wLCJIZWlnaHQiOjAuMCwiQm9yZGVyU3R5bGUiOnsiJGlkIjoiMTMxNCIsIkxpbmVDb2xvciI6bnVsbCwiTGluZVdlaWdodCI6MC4wLCJMaW5lVHlwZSI6MCwiUGFyZW50U3R5bGUiOm51bGx9LCJQYXJlbnRTdHlsZSI6bnVsbH0sIlNob3dFbGFwc2VkVGltZUdyYWRpZW50U3R5bGUiOmZhbHNlLCJUaW1lYmFuZFJlc2VydmVkTGVmdEFyZWFTdHlsZSI6eyIkaWQiOiIxMzE1IiwiQWN0aXZpdHlIZWFkZXJXaWR0aCI6NjEuNTYwMTU1MTM1Nzg1NiwiSXNTZXQiOnRydWV9LCJEZWZhdWx0U3dpbWxhbmVTdHlsZSI6bnVsbCwiRGVmYXVsdFN3aW1sYW5lVjJTdHlsZSI6eyIkaWQiOiIxMzE2IiwiSGVhZGVyU3R5bGUiOnsiJGlkIjoiMTMxNyIsIlRleHRJc1ZlcnRpY2FsIjpmYWxzZSwiVGV4dFN0eWxlIjp7IiRpZCI6IjEzMTgiLCJGb250U2V0dGluZ3MiOnsiJGlkIjoiMTMxOSIsIkZvbnRTaXplIjoxMiwiRm9udE5hbWUiOiJDYWxpYnJpIiwiSXNCb2xkIjpmYWxzZSwiSXNJdGFsaWMiOmZhbHNlLCJJc1VuZGVybGluZWQiOmZhbHNlLCJQYXJlbnRTdHlsZSI6bnVsbH0sIkF1dG9TaXplIjoyLCJGb3JlZ3JvdW5kIjp7IiRpZCI6IjEzMjAiLCJDb2xvciI6eyIkaWQiOiIxMzIx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MyMiIsIlRvcCI6MC4wLCJMZWZ0IjowLjAsIlJpZ2h0IjowLjAsIkJvdHRvbSI6MC4wfSwiUGFkZGluZyI6eyIkaWQiOiIxMzIzIiwiVG9wIjowLjAsIkxlZnQiOjAuMCwiUmlnaHQiOjAuMCwiQm90dG9tIjowLjB9LCJCYWNrZ3JvdW5kIjpudWxsLCJJc1Zpc2libGUiOnRydWUsIldpZHRoIjowLjAsIkhlaWdodCI6MC4wLCJCb3JkZXJTdHlsZSI6bnVsbCwiUGFyZW50U3R5bGUiOm51bGx9LCJSZWN0YW5nbGVTdHlsZSI6eyIkaWQiOiIxMzI0IiwiTWFyZ2luIjp7IiRpZCI6IjEzMjUiLCJUb3AiOjAuMCwiTGVmdCI6MC4wLCJSaWdodCI6MC4wLCJCb3R0b20iOjAuMH0sIlBhZGRpbmciOnsiJGlkIjoiMTMyNiIsIlRvcCI6MC4wLCJMZWZ0IjowLjAsIlJpZ2h0IjowLjAsIkJvdHRvbSI6MC4wfSwiQmFja2dyb3VuZCI6eyIkaWQiOiIxMzI3IiwiQ29sb3IiOnsiJGlkIjoiMTMyOCIsIkEiOjI1NSwiUiI6NzksIkciOjEyOSwiQiI6MTg5fX0sIklzVmlzaWJsZSI6dHJ1ZSwiV2lkdGgiOjAuMCwiSGVpZ2h0IjowLjAsIkJvcmRlclN0eWxlIjp7IiRpZCI6IjEzMjkiLCJMaW5lQ29sb3IiOnsiJGlkIjoiMTMzMCIsIiR0eXBlIjoiTkxSRS5Db21tb24uRG9tLlNvbGlkQ29sb3JCcnVzaCwgTkxSRS5Db21tb24iLCJDb2xvciI6eyIkaWQiOiIxMzMxIiwiQSI6MjU1LCJSIjoyNTUsIkciOjAsIkIiOjB9fSwiTGluZVdlaWdodCI6MC4wLCJMaW5lVHlwZSI6MCwiUGFyZW50U3R5bGUiOm51bGx9LCJQYXJlbnRTdHlsZSI6bnVsbH0sIk1hcmdpbiI6eyIkaWQiOiIxMzMyIiwiVG9wIjowLjAsIkxlZnQiOjAuMCwiUmlnaHQiOjAuMCwiQm90dG9tIjowLjB9LCJQYWRkaW5nIjp7IiRpZCI6IjEzMzMiLCJUb3AiOjAuMCwiTGVmdCI6MC4wLCJSaWdodCI6MC4wLCJCb3R0b20iOjAuMH0sIkJhY2tncm91bmQiOm51bGwsIklzVmlzaWJsZSI6dHJ1ZSwiV2lkdGgiOjAuMCwiSGVpZ2h0IjowLjAsIkJvcmRlclN0eWxlIjpudWxsLCJQYXJlbnRTdHlsZSI6bnVsbH0sIkJhY2tncm91bmR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UxLCJSIjoxNTUsIkciOjE4NywiQiI6ODl9fSwiSXNWaXNpYmxlIjp0cnVlLCJXaWR0aCI6MC4wLCJIZWlnaHQiOjAuMCwiQm9yZGVyU3R5bGUiOnsiJGlkIjoiMTMzOSIsIkxpbmVDb2xvciI6eyIkaWQiOiIxMzQwIiwiJHR5cGUiOiJOTFJFLkNvbW1vbi5Eb20uU29saWRDb2xvckJydXNoLCBOTFJFLkNvbW1vbiIsIkNvbG9yIjp7IiRpZCI6IjEzNDEiLCJBIjoyNTUsIlIiOjI1NSwiRyI6MCwiQiI6MH19LCJMaW5lV2VpZ2h0IjowLjAsIkxpbmVUeXBlIjowLCJQYXJlbnRTdHlsZSI6bnVsbH0sIlBhcmVudFN0eWxlIjpudWxsfSwiSXNBYm92ZVRpbWViYW5kIjpmYWxzZSwiU3BhY2luZyI6NSwiTWFyZ2luIjp7IiRpZCI6IjEzNDIiLCJUb3AiOjAuMCwiTGVmdCI6MC4wLCJSaWdodCI6MC4wLCJCb3R0b20iOjAuMH0sIlBhZGRpbmciOnsiJGlkIjoiMTM0MyIsIlRvcCI6MC4wLCJMZWZ0IjowLjAsIlJpZ2h0IjowLjAsIkJvdHRvbSI6MC4wfSwiSXNWaXNpYmxlIjp0cnVlLCJXaWR0aCI6MC4wLCJIZWlnaHQiOjAuMCwiQm9yZGVyU3R5bGUiOnsiJGlkIjoiMTM0NCIsIkxpbmVDb2xvciI6bnVsbCwiTGluZVdlaWdodCI6MC4wLCJMaW5lVHlwZSI6MCwiUGFyZW50U3R5bGUiOm51bGx9LCJQYXJlbnRTdHlsZSI6bnVsbH19LCJTY2FsZSI6bnVsbCwiU2NhbGVWMiI6eyIkaWQiOiIxMzQ1IiwiU3RhcnREYXRlIjoiMTk0OC0wNi0wOVQyMzo1OTowMCIsIkVuZERhdGUiOiIyMDM3LTA3LTAxVDIzOjU5OjAwIiwiQXV0b0RhdGVSYW5nZSI6ZmFsc2UsIldvcmtpbmdEYXlzIjozMSwiRmlzY2FsWWVhciI6eyIkaWQiOiIxMzQ2IiwiU3RhcnRNb250aCI6MSwiVXNlU3RhcnRpbmdZZWFyRm9yTnVtYmVyaW5nIjp0cnVlLCJTaG93RmlzY2FsWWVhckxhYmVsIjp0cnVlfSwiVG9kYXlNYXJrZXJUZXh0IjoiVG9kYXkiLCJBdXRvU2NhbGVUeXBlIjpmYWxzZSwiVGltZWJhbmRTY2FsZXMiOnsiJGlkIjoiMTM0NyIsIlRvcFNjYWxlTGF5ZXIiOnsiJGlkIjoiMTM0OCIsIkZvcm1hdCI6Ik1NTSIsIlR5cGUiOjR9LCJNaWRkbGVTY2FsZUxheWVyIjp7IiRpZCI6IjEzNDkiLCJGb3JtYXQiOiJNTU0iLCJUeXBlIjozfSwiQm90dG9tU2NhbGVMYXllciI6eyIkaWQiOiIxMzUwIiwiRm9ybWF0IjpudWxsLCJUeXBlIjowfX19LCJNaWxlc3RvbmVzIjpbeyIkaWQiOiIxMzUxIiwiRGF0ZSI6IjIwMDAtMTItMDdUMjM6NTk6MDAiLCJTdHlsZSI6eyIkaWQiOiIxMzUyIiwiU2hhcGUiOjAsIkNvbm5lY3Rvck1hcmdpbiI6eyIkcmVmIjoiMTIxNyJ9LCJDb25uZWN0b3JTdHlsZSI6eyIkaWQiOiIxMzUzIiwiTGluZUNvbG9yIjp7IiRpZCI6IjEzNTQiLCIkdHlwZSI6Ik5MUkUuQ29tbW9uLkRvbS5Tb2xpZENvbG9yQnJ1c2gsIE5MUkUuQ29tbW9uIiwiQ29sb3IiOnsiJGlkIjoiMTM1NSIsIkEiOjI1NSwiUiI6MTk3LCJHIjoxMywiQiI6MjJ9fSwiTGluZVdlaWdodCI6Mi4wLCJMaW5lVHlwZSI6MCwiUGFyZW50U3R5bGUiOm51bGx9LCJJc0JlbG93VGltZWJhbmQiOmZhbHNlLCJQb3NpdGlvbk9uVGFzayI6MCwiSGlkZURhdGUiOmZhbHNlLCJTaGFwZVNpemUiOjEsIlNwYWNpbmciOjIuMCwiUGFkZGluZyI6eyIkcmVmIjoiMTIyMSJ9LCJTaGFwZVN0eWxlIjp7IiRpZCI6IjEzNTYiLCJNYXJnaW4iOnsiJHJlZiI6IjEyMjMifSwiUGFkZGluZyI6eyIkcmVmIjoiMTIyNCJ9LCJCYWNrZ3JvdW5kIjp7IiRpZCI6IjEzNTciLCJDb2xvciI6eyIkaWQiOiIxMzU4IiwiQSI6MjU1LCJSIjoyNTUsIkciOjI1NSwiQiI6MjU1fX0sIklzVmlzaWJsZSI6dHJ1ZSwiV2lkdGgiOjE4LjAsIkhlaWdodCI6MjAuMCwiQm9yZGVyU3R5bGUiOnsiJGlkIjoiMTM1OSIsIkxpbmVDb2xvciI6eyIkaWQiOiIxMzYwIiwiJHR5cGUiOiJOTFJFLkNvbW1vbi5Eb20uU29saWRDb2xvckJydXNoLCBOTFJFLkNvbW1vbiIsIkNvbG9yIjp7IiRpZCI6IjEzNjEiLCJBIjoyNTUsIlIiOjI1NSwiRyI6MCwiQiI6MH19LCJMaW5lV2VpZ2h0IjowLjAsIkxpbmVUeXBlIjowLCJQYXJlbnRTdHlsZSI6bnVsbH0sIlBhcmVudFN0eWxlIjpudWxsfSwiVGl0bGVTdHlsZSI6eyIkaWQiOiIxMzYyIiwiRm9udFNldHRpbmdzIjp7IiRpZCI6IjEzNjMiLCJGb250U2l6ZSI6MTEsIkZvbnROYW1lIjoiQ2FsaWJyaSIsIklzQm9sZCI6dHJ1ZSwiSXNJdGFsaWMiOmZhbHNlLCJJc1VuZGVybGluZWQiOmZhbHNlLCJQYXJlbnRTdHlsZSI6bnVsbH0sIkF1dG9TaXplIjoyLCJGb3JlZ3JvdW5kIjp7IiRpZCI6IjEzNjQiLCJDb2xvciI6eyIkaWQiOiIxMzY1IiwiQSI6MjU1LCJSIjoyNTUsIkciOjI1NSwiQiI6MjU1fX0sIk1heFdpZHRoIjoxNzIuNDc5MjE3NTI5Mjk2ODgsIk1heEhlaWdodCI6IkluZmluaXR5IiwiU21hcnRGb3JlZ3JvdW5kSXNBY3RpdmUiOmZhbHNlLCJIb3Jpem9udGFsQWxpZ25tZW50IjoxLCJWZXJ0aWNhbEFsaWdubWVudCI6MCwiU21hcnRGb3JlZ3JvdW5kIjpudWxsLCJCYWNrZ3JvdW5kRmlsbFR5cGUiOjAsIk1hcmdpbiI6eyIkcmVmIjoiMTIzNCJ9LCJQYWRkaW5nIjp7IiRyZWYiOiIxMjM1In0sIkJhY2tncm91bmQiOnsiJGlkIjoiMTM2NiIsIkNvbG9yIjp7IiRpZCI6IjEzNjciLCJBIjowLCJSIjoyNTUsIkciOjI1NSwiQiI6MjU1fX0sIklzVmlzaWJsZSI6dHJ1ZSwiV2lkdGgiOjAuMCwiSGVpZ2h0IjowLjAsIkJvcmRlclN0eWxlIjp7IiRpZCI6IjEzNjgiLCJMaW5lQ29sb3IiOm51bGwsIkxpbmVXZWlnaHQiOjAuMCwiTGluZVR5cGUiOjAsIlBhcmVudFN0eWxlIjpudWxsfSwiUGFyZW50U3R5bGUiOm51bGx9LCJEYXRlU3R5bGUiOnsiJGlkIjoiMTM2OSIsIkZvbnRTZXR0aW5ncyI6eyIkaWQiOiIxMzcwIiwiRm9udFNpemUiOjEwLCJGb250TmFtZSI6IkNhbGlicmkiLCJJc0JvbGQiOmZhbHNlLCJJc0l0YWxpYyI6ZmFsc2UsIklzVW5kZXJsaW5lZCI6ZmFsc2UsIlBhcmVudFN0eWxlIjpudWxsfSwiQXV0b1NpemUiOjAsIkZvcmVncm91bmQiOnsiJGlkIjoiMTM3MSIsIkNvbG9yIjp7IiRpZCI6IjEzNz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xMjQyIn0sIlBhZGRpbmciOnsiJHJlZiI6IjEyNDMifSwiQmFja2dyb3VuZCI6eyIkaWQiOiIxMzczIiwiQ29sb3IiOnsiJGlkIjoiMTM3NCIsIkEiOjAsIlIiOjI1NSwiRyI6MjU1LCJCIjoyNTV9fSwiSXNWaXNpYmxlIjpmYWxzZSwiV2lkdGgiOjAuMCwiSGVpZ2h0IjowLjAsIkJvcmRlclN0eWxlIjp7IiRpZCI6IjEzNzUiLCJMaW5lQ29sb3IiOm51bGwsIkxpbmVXZWlnaHQiOjAuMCwiTGluZVR5cGUiOjAsIlBhcmVudFN0eWxlIjpudWxsfSwiUGFyZW50U3R5bGUiOm51bGx9LCJEYXRlRm9ybWF0Ijp7IiRyZWYiOiIxODAifSwiV2Vla051bWJlcmluZyI6eyIkaWQiOiIxMzc2IiwiRm9ybWF0IjowLCJJc1Zpc2libGUiOmZhbHNlLCJMYXN0S25vd25WaXNpYmlsaXR5U3RhdGUiOmZhbHNlfSwiSXNWaXNpYmxlIjp0cnVlLCJQYXJlbnRTdHlsZSI6bnVsbH0sIkluZGV4IjowLCJQZXJjZW50YWdlQ29tcGxldGUiOm51bGwsIlBvc2l0aW9uIjp7IlJhdGlvIjowLjA4MjM4NDA3NDE3NTc5OTMzNSwiSXNDdXN0b20iOmZhbHNlfSwiRGF0ZUZvcm1hdCI6eyIkcmVmIjoiMTgwIn0sIldlZWtOdW1iZXJpbmciOnsiJGlkIjoiMTM3NyIsIkZvcm1hdCI6MCwiSXNWaXNpYmxlIjpmYWxzZSwiTGFzdEtub3duVmlzaWJpbGl0eVN0YXRlIjpmYWxzZX0sIlJlbGF0ZWRUYXNrSWQiOiIwMDAwMDAwMC0wMDAwLTAwMDAtMDAwMC0wMDAwMDAwMDAwMDAiLCJJZCI6ImUxNTFlNTVjLWEwZTktNGQ2NS04NjkzLTUxNWJjNTVhZmE5MSIsIkltcG9ydElkIjpudWxsLCJUaXRsZSI6IkJBVFRMRSBPRiBZQVZJTiAoWUVBUiBaRVJPKSIsIk5vdGUiOm51bGwsIkh5cGVybGluayI6eyIkaWQiOiIxMzc4IiwiQWRkcmVzcyI6bnVsbCwiU3ViQWRkcmVzcyI6bnVsbH0sIklzQ2hhbmdlZCI6ZmFsc2UsIklzTmV3IjpmYWxzZX1dLCJUYXNrcyI6W10sIlN3aW1sYW5lcyI6W10sIk1zUHJvamVjdEl0ZW1zVHJlZSI6eyIkaWQiOiIxMzc5IiwiUm9vdCI6eyJJbXBvcnRJZCI6bnVsbCwiSXNJbXBvcnRlZCI6ZmFsc2UsIkNoaWxkcmVuIjpbXX19LCJNZXRhZGF0YSI6eyIkaWQiOiIxMzgwIiwiUmVjZW50Q29sb3JzQ29sbGVjdGlvbiI6Iltd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J9LCJTZXR0aW5ncyI6eyIkaWQiOiIxMzgxIiwiSW1wYU9wdGlvbnMiOnsiJGlkIjoiMTM4M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zODMiLCJVc2VUaW1lIjpmYWxzZSwiV29ya0RheVN0YXJ0IjoiMDA6MDA6MDAiLCJXb3JrRGF5RW5kIjoiMjM6NTk6MDAifSwiTGFzdFVzZWRUZW1wbGF0ZUlkIjoiY2MyNmY4NjMtMjdjZS00ODBlLWE1ODktYjNmMTJmMmQ2ZWIwIiwiRmlyc3RXZWVrT2ZZZWFyIjowLCJQbGFjZU1pbGVzdG9uZUF0VGhlQmVnaW5uaW5nT2ZUaGVEYXkiOmZhbHNlLCJEZXBlbmRlbmN5U2NoZWR1bGluZ1NldHRpbmdzIjp7IiRpZCI6IjEzODQiLCJEZXBlbmRlbmNpZXNTY2hlZHVsaW5nTW9kZVNldHRpbmciOiJGbGV4aWJsZSIsIkRlcGVuZGVuY2llc1ByZXZpb3VzU2NoZWR1bGluZ01vZGUiOiJGbGV4aWJsZSIsIk9uQnJlYWtpbmdGbGV4aWJsZVNjaGVkdWxpbmdNb2RlU2V0dGluZyI6Iklnbm9yZUFjdGlvbiIsIk9uQnJlYWtpbmdTdHJpY3RTY2hlZHVsaW5nTW9kZVNldHRpbmciOiJBc2tFdmVyeXRpbWUifSwiRGVwZW5kZW5jeU1vZHVsZUVuYWJsZWQiOnRydWUsIkRlcGVuZGVuY2llcyI6eyJfZGVwZW5kZW5jaWVzIjpbeyIkaWQiOiIxMzg1IiwiSWQiOiIwODNhODQ4MC1kMjI0LTQzYTctYjY1My1lMGI2OGIzMzc1MmQiLCJGcm9tIjp7IiRyZWYiOiIzNiJ9LCJLaW5kIjozLCJDbnhTdGFydEtpbmQiOjAsIkNueEVuZEtpbmQiOjAsIkxhZyI6bnVsbCwiVG8iOnsiJHJlZiI6IjY1In0sIlN0eWxlIjp7IiRpZCI6IjEzODYiLCJMaW5lU3R5bGUiOnsiJGlkIjoiMTM4NyIsIkxpbmVDb2xvciI6eyIkaWQiOiIxMzg4IiwiJHR5cGUiOiJOTFJFLkNvbW1vbi5Eb20uU29saWRDb2xvckJydXNoLCBOTFJFLkNvbW1vbiIsIkNvbG9yIjp7IiRpZCI6IjEzODkiLCJBIjoyNTUsIlIiOjIzOSwiRyI6MjIzLCJCIjoxN319LCJMaW5lV2VpZ2h0IjoxLjAsIkxpbmVUeXBlIjowLCJQYXJlbnRTdHlsZSI6bnVsbH0sIkVuZEFycm93aGVhZExpbmVTdHlsZSI6eyIkaWQiOiIxMzkw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M5MSIsIklkIjoiNTRlZDRmYmYtYTc4ZS00OTkwLThiZWMtNTVhNTgyMWRiYTMxIiwiRnJvbSI6eyIkcmVmIjoiNjUifSwiS2luZCI6MywiQ254U3RhcnRLaW5kIjowLCJDbnhFbmRLaW5kIjowLCJMYWciOm51bGwsIlRvIjp7IiRyZWYiOiI5NCJ9LCJTdHlsZSI6eyIkaWQiOiIxMzkyIiwiTGluZVN0eWxlIjp7IiRpZCI6IjEzOTMiLCJMaW5lQ29sb3IiOnsiJGlkIjoiMTM5NCIsIiR0eXBlIjoiTkxSRS5Db21tb24uRG9tLlNvbGlkQ29sb3JCcnVzaCwgTkxSRS5Db21tb24iLCJDb2xvciI6eyIkaWQiOiIxMzk1IiwiQSI6MjU1LCJSIjoyMzksIkciOjIyMywiQiI6MTd9fSwiTGluZVdlaWdodCI6MS4wLCJMaW5lVHlwZSI6MCwiUGFyZW50U3R5bGUiOm51bGx9LCJFbmRBcnJvd2hlYWRMaW5lU3R5bGUiOnsiJGlkIjoiMTM5NiIsIktpbmQiOjAsIldpZHRoIjoxLCJMZW5ndGgiOjAsIlBhcmVudFN0eWxlIjpudWxsfSwiQnJpbmdUb0Zyb250Ijp0cnVlLCJFbGJvd1JhZGl1cyI6MC4wLCJNYXJnaW4iOnsiJHJlZiI6IjExMTUifSwiUGFkZGluZyI6eyIkcmVmIjoiMTExNiJ9LCJCYWNrZ3JvdW5kIjpudWxsLCJJc1Zpc2libGUiOnRydWUsIldpZHRoIjowLjAsIkhlaWdodCI6MC4wLCJCb3JkZXJTdHlsZSI6bnVsbCwiUGFyZW50U3R5bGUiOm51bGx9LCJJc0F1dG9Nb2RlIjp0cnVlfSx7IiRpZCI6IjEzOTciLCJJZCI6IjFlYzQ0ZmFhLTgxZmEtNGRlMy1iNDBhLTkzMDFjNDYzNDVmZSIsIkZyb20iOnsiJHJlZiI6Ijk0In0sIktpbmQiOjMsIkNueFN0YXJ0S2luZCI6MCwiQ254RW5kS2luZCI6MCwiTGFnIjpudWxsLCJUbyI6eyIkcmVmIjoiMTU0In0sIlN0eWxlIjp7IiRpZCI6IjEzOTgiLCJMaW5lU3R5bGUiOnsiJGlkIjoiMTM5OSIsIkxpbmVDb2xvciI6eyIkaWQiOiIxNDAwIiwiJHR5cGUiOiJOTFJFLkNvbW1vbi5Eb20uU29saWRDb2xvckJydXNoLCBOTFJFLkNvbW1vbiIsIkNvbG9yIjp7IiRpZCI6IjE0MDEiLCJBIjoyNTUsIlIiOjIzOSwiRyI6MjIzLCJCIjoxN319LCJMaW5lV2VpZ2h0IjoxLjAsIkxpbmVUeXBlIjowLCJQYXJlbnRTdHlsZSI6bnVsbH0sIkVuZEFycm93aGVhZExpbmVTdHlsZSI6eyIkaWQiOiIxNDAy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QwMyIsIklkIjoiOGJhMjQyZTMtYWJhMS00MGE3LTgxMDUtMTQxMWY1ZTJjNzVhIiwiRnJvbSI6eyIkcmVmIjoiMTU0In0sIktpbmQiOjMsIkNueFN0YXJ0S2luZCI6MCwiQ254RW5kS2luZCI6MCwiTGFnIjpudWxsLCJUbyI6eyIkcmVmIjoiMTgzIn0sIlN0eWxlIjp7IiRpZCI6IjE0MDQiLCJMaW5lU3R5bGUiOnsiJGlkIjoiMTQwNSIsIkxpbmVDb2xvciI6eyIkaWQiOiIxNDA2IiwiJHR5cGUiOiJOTFJFLkNvbW1vbi5Eb20uU29saWRDb2xvckJydXNoLCBOTFJFLkNvbW1vbiIsIkNvbG9yIjp7IiRpZCI6IjE0MDciLCJBIjoyNTUsIlIiOjIzOSwiRyI6MjIzLCJCIjoxN319LCJMaW5lV2VpZ2h0IjoxLjAsIkxpbmVUeXBlIjowLCJQYXJlbnRTdHlsZSI6bnVsbH0sIkVuZEFycm93aGVhZExpbmVTdHlsZSI6eyIkaWQiOiIxNDA4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QwOSIsIklkIjoiMGM3N2M5MDItMzliZi00NzJjLTlmYTEtMGUxMzNhYjE5YjM5IiwiRnJvbSI6eyIkcmVmIjoiMTgzIn0sIktpbmQiOjMsIkNueFN0YXJ0S2luZCI6MCwiQ254RW5kS2luZCI6MCwiTGFnIjpudWxsLCJUbyI6eyIkcmVmIjoiMjEyIn0sIlN0eWxlIjp7IiRpZCI6IjE0MTAiLCJMaW5lU3R5bGUiOnsiJGlkIjoiMTQxMSIsIkxpbmVDb2xvciI6eyIkaWQiOiIxNDEyIiwiJHR5cGUiOiJOTFJFLkNvbW1vbi5Eb20uU29saWRDb2xvckJydXNoLCBOTFJFLkNvbW1vbiIsIkNvbG9yIjp7IiRpZCI6IjE0MTMiLCJBIjoyNTUsIlIiOjIzOSwiRyI6MjIzLCJCIjoxN319LCJMaW5lV2VpZ2h0IjoxLjAsIkxpbmVUeXBlIjowLCJQYXJlbnRTdHlsZSI6bnVsbH0sIkVuZEFycm93aGVhZExpbmVTdHlsZSI6eyIkaWQiOiIxNDE0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QxNSIsIklkIjoiYTY1OGNjNjAtZThiOC00OGViLWIwYzItOWY0ZTJhMGUyYjljIiwiRnJvbSI6eyIkcmVmIjoiMjEyIn0sIktpbmQiOjMsIkNueFN0YXJ0S2luZCI6MCwiQ254RW5kS2luZCI6MCwiTGFnIjpudWxsLCJUbyI6eyIkcmVmIjoiMjcyIn0sIlN0eWxlIjp7IiRpZCI6IjE0MTYiLCJMaW5lU3R5bGUiOnsiJGlkIjoiMTQxNyIsIkxpbmVDb2xvciI6eyIkaWQiOiIxNDE4IiwiJHR5cGUiOiJOTFJFLkNvbW1vbi5Eb20uU29saWRDb2xvckJydXNoLCBOTFJFLkNvbW1vbiIsIkNvbG9yIjp7IiRpZCI6IjE0MTkiLCJBIjoyNTUsIlIiOjIzOSwiRyI6MjIzLCJCIjoxN319LCJMaW5lV2VpZ2h0IjoxLjAsIkxpbmVUeXBlIjowLCJQYXJlbnRTdHlsZSI6bnVsbH0sIkVuZEFycm93aGVhZExpbmVTdHlsZSI6eyIkaWQiOiIxNDIw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QyMSIsIklkIjoiNjg2Njg2YWMtNDBiZC00MTA5LWIyZTgtNjIwYWE5Y2IzZDVhIiwiRnJvbSI6eyIkcmVmIjoiMjcyIn0sIktpbmQiOjMsIkNueFN0YXJ0S2luZCI6MCwiQ254RW5kS2luZCI6MCwiTGFnIjpudWxsLCJUbyI6eyIkcmVmIjoiMzAxIn0sIlN0eWxlIjp7IiRpZCI6IjE0MjIiLCJMaW5lU3R5bGUiOnsiJGlkIjoiMTQyMyIsIkxpbmVDb2xvciI6eyIkaWQiOiIxNDI0IiwiJHR5cGUiOiJOTFJFLkNvbW1vbi5Eb20uU29saWRDb2xvckJydXNoLCBOTFJFLkNvbW1vbiIsIkNvbG9yIjp7IiRpZCI6IjE0MjUiLCJBIjoyNTUsIlIiOjIzOSwiRyI6MjIzLCJCIjoxN319LCJMaW5lV2VpZ2h0IjoxLjAsIkxpbmVUeXBlIjowLCJQYXJlbnRTdHlsZSI6bnVsbH0sIkVuZEFycm93aGVhZExpbmVTdHlsZSI6eyIkaWQiOiIxNDI2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LHsiJGlkIjoiMTQyNyIsIklkIjoiYjFiMzY4ZmYtOGVjYy00NGVjLWJmODctNjhjN2VhNDcxNWE1IiwiRnJvbSI6eyIkcmVmIjoiMzAxIn0sIktpbmQiOjMsIkNueFN0YXJ0S2luZCI6MCwiQ254RW5kS2luZCI6MCwiTGFnIjpudWxsLCJUbyI6eyIkcmVmIjoiMzMwIn0sIlN0eWxlIjp7IiRpZCI6IjE0MjgiLCJMaW5lU3R5bGUiOnsiJGlkIjoiMTQyOSIsIkxpbmVDb2xvciI6eyIkaWQiOiIxNDMwIiwiJHR5cGUiOiJOTFJFLkNvbW1vbi5Eb20uU29saWRDb2xvckJydXNoLCBOTFJFLkNvbW1vbiIsIkNvbG9yIjp7IiRpZCI6IjE0MzEiLCJBIjoyNTUsIlIiOjIzOSwiRyI6MjIzLCJCIjoxN319LCJMaW5lV2VpZ2h0IjoxLjAsIkxpbmVUeXBlIjowLCJQYXJlbnRTdHlsZSI6bnVsbH0sIkVuZEFycm93aGVhZExpbmVTdHlsZSI6eyIkaWQiOiIxNDMyIiwiS2luZCI6MCwiV2lkdGgiOjEsIkxlbmd0aCI6MCwiUGFyZW50U3R5bGUiOm51bGx9LCJCcmluZ1RvRnJvbnQiOnRydWUsIkVsYm93UmFkaXVzIjowLjAsIk1hcmdpbiI6eyIkcmVmIjoiMTExNSJ9LCJQYWRkaW5nIjp7IiRyZWYiOiIxMTE2In0sIkJhY2tncm91bmQiOm51bGwsIklzVmlzaWJsZSI6dHJ1ZSwiV2lkdGgiOjAuMCwiSGVpZ2h0IjowLjAsIkJvcmRlclN0eWxlIjpudWxsLCJQYXJlbnRTdHlsZSI6bnVsbH0sIklzQXV0b01vZGUiOnRydWV9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AUTODATERANGE" val="False"/>
  <p:tag name="OTLTIMEBANDENDDATE" val="2037-07-01T23:59:00.0000000"/>
  <p:tag name="OTLTIMEBANDRESERVEDLEFTAREAISSET" val="True"/>
  <p:tag name="OTLTIMEBANDTHREEDEFFECTS" val="None"/>
  <p:tag name="OTLTIMEBANDSTARTDATE" val="1948-06-09T23:59:00.0000000"/>
  <p:tag name="OTLTIMEBANDSPACINGABOVE" val="16"/>
  <p:tag name="OTLTIMEBANDSPACINGBELOW" val="16"/>
  <p:tag name="OTLTIMEBANDSPACINGABOVEFORSWLANDTASKS" val="16"/>
  <p:tag name="OTLTIMEBANDSPACINGBELOWFORSWLANDTASKS" val="16"/>
  <p:tag name="OTLTIMEBANDRESERVEDLEFTAREAWIDTH" val="61.5601551357856"/>
  <p:tag name="OTLLEFTENDCAPSMARGINLEFT" val="94.1136968024514"/>
  <p:tag name="OTLTIMEBANDDEPENABLED" val="Tru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0-12-07T23:59:00.0000000"/>
  <p:tag name="OTLPOSITIONONTASK" val="None"/>
  <p:tag name="OTLRELATEDTASKID" val="00000000-0000-0000-0000-000000000000"/>
  <p:tag name="OTLMTITLE" val="BATTLE OF YAVIN (YEAR ZERO)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7b0c8137-988c-43b4-8d62-7962e396fae1"/>
  <p:tag name="OTLDEPDESTINATIONID" val="cf3f61d4-11bc-4fed-b949-37eac9727985"/>
  <p:tag name="OTLDEPENDENCYLAGUNIT" val="Undefined"/>
  <p:tag name="OTLDEPENDENCYLAGVALUE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6528f648-fbcb-4964-92e9-5a2b33fa5fb0"/>
  <p:tag name="OTLDEPDESTINATIONID" val="8546c06e-e986-4aaa-9431-de75b29dc3e1"/>
  <p:tag name="OTLDEPENDENCYLAGUNIT" val="Undefined"/>
  <p:tag name="OTLDEPENDENCYLAGVALUE" val="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8c2e4e91-2a8b-4fc4-b54a-9bc2df9c0b1e"/>
  <p:tag name="OTLDEPDESTINATIONID" val="c2ae8d8a-b56d-410d-bff7-2f2ecaa20b01"/>
  <p:tag name="OTLDEPENDENCYLAGUNIT" val="Undefined"/>
  <p:tag name="OTLDEPENDENCYLAGVALUE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c2ae8d8a-b56d-410d-bff7-2f2ecaa20b01"/>
  <p:tag name="OTLDEPDESTINATIONID" val="7b0c8137-988c-43b4-8d62-7962e396fae1"/>
  <p:tag name="OTLDEPENDENCYLAGUNIT" val="Undefined"/>
  <p:tag name="OTLDEPENDENCYLAGVALUE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cf3f61d4-11bc-4fed-b949-37eac9727985"/>
  <p:tag name="OTLDEPDESTINATIONID" val="269e647e-a650-45ce-be3c-47cc01473d32"/>
  <p:tag name="OTLDEPENDENCYLAGUNIT" val="Undefined"/>
  <p:tag name="OTLDEPENDENCYLAGVALUE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269e647e-a650-45ce-be3c-47cc01473d32"/>
  <p:tag name="OTLDEPDESTINATIONID" val="6528f648-fbcb-4964-92e9-5a2b33fa5fb0"/>
  <p:tag name="OTLDEPENDENCYLAGUNIT" val="Undefined"/>
  <p:tag name="OTLDEPENDENCYLAGVALU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8546c06e-e986-4aaa-9431-de75b29dc3e1"/>
  <p:tag name="OTLDEPDESTINATIONID" val="02bd01da-b7d2-4a82-b5e7-6ae8d597ce08"/>
  <p:tag name="OTLDEPENDENCYLAGUNIT" val="Undefined"/>
  <p:tag name="OTLDEPENDENCYLAGVALUE" val="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02bd01da-b7d2-4a82-b5e7-6ae8d597ce08"/>
  <p:tag name="OTLDEPDESTINATIONID" val="f5a9609b-cc9c-4d72-b1a3-aa7633770cb1"/>
  <p:tag name="OTLDEPENDENCYLAGUNIT" val="Undefined"/>
  <p:tag name="OTLDEPENDENCYLAGVALUE" val="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jZjYzAwNTFiLTA2ZmYtNDRlNy1iYjNhLWViMjI2MmE5MjUzO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7IiRpZCI6IjEyIiwiQ29sb3IiOnsiJGlkIjoiMTMiLCJBIjowLCJSIjoyNTUsIkciOjI1NSwiQiI6MjU1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NjgsIkciOjExNCwiQiI6MTk2fX0sIklzVmlzaWJsZSI6dHJ1ZSwiV2lkdGgiOjAuMCwiSGVpZ2h0IjowLjAsIkJvcmRlclN0eWxlIjp7IiRpZCI6IjE5IiwiTGluZUNvbG9yIjp7IiRpZCI6IjIwIiwiJHR5cGUiOiJOTFJFLkNvbW1vbi5Eb20uU29saWRDb2xvckJydXNoLCBOTFJFLkNvbW1vbiIsIkNvbG9yIjp7IiRpZCI6IjIxIiwiQSI6MjU1LCJSIjoyNTUsIkciOjAsIkIiOjB9fSwiTGluZVdlaWdodCI6MC4wLCJMaW5lVHlwZSI6MCwiUGFyZW50U3R5bGUiOm51bGx9LCJQYXJlbnRTdHlsZSI6bnVsbH0sIk1hcmdpbiI6eyIkaWQiOiIyMiIsIlRvcCI6MC4wLCJMZWZ0IjowLjAsIlJpZ2h0IjowLjAsIkJvdHRvbSI6MC4wfSwiUGFkZGluZyI6eyIkaWQiOiIyMyIsIlRvcCI6MC4wLCJMZWZ0IjowLjAsIlJpZ2h0IjowLjAsIkJvdHRvbSI6MC4wfSwiQmFja2dyb3VuZCI6bnVsbCwiSXNWaXNpYmxlIjp0cnVlLCJXaWR0aCI6MC4wLCJIZWlnaHQiOjAuMCwiQm9yZGVyU3R5bGUiOm51bGwsIlBhcmVudFN0eWxlIjpudWxsfSwiQmFja2dyb3VuZFN0eWxlIjp7IiRpZCI6IjI0IiwiTWFyZ2luIjp7IiRpZCI6IjI1IiwiVG9wIjowLjAsIkxlZnQiOjAuMCwiUmlnaHQiOjAuMCwiQm90dG9tIjowLjB9LCJQYWRkaW5nIjp7IiRpZCI6IjI2IiwiVG9wIjowLjAsIkxlZnQiOjAuMCwiUmlnaHQiOjAuMCwiQm90dG9tIjowLjB9LCJCYWNrZ3JvdW5kIjp7IiRpZCI6IjI3IiwiQ29sb3IiOnsiJGlkIjoiMjgiLCJBIjo1MSwiUiI6MTY1LCJHIjoxNjUsIkIiOjE2NX19LCJJc1Zpc2libGUiOnRydWUsIldpZHRoIjowLjAsIkhlaWdodCI6MC4wLCJCb3JkZXJTdHlsZSI6eyIkaWQiOiIyOSIsIkxpbmVDb2xvciI6eyIkaWQiOiIzMCIsIiR0eXBlIjoiTkxSRS5Db21tb24uRG9tLlNvbGlkQ29sb3JCcnVzaCwgTkxSRS5Db21tb24iLCJDb2xvciI6eyIkaWQiOiIzMSIsIkEiOjI1NSwiUiI6MjU1LCJHIjowLCJCIjowfX0sIkxpbmVXZWlnaHQiOjAuMCwiTGluZVR5cGUiOjAsIlBhcmVudFN0eWxlIjpudWxsfSwiUGFyZW50U3R5bGUiOm51bGx9LCJNYXJnaW4iOnsiJGlkIjoiMzIiLCJUb3AiOjAuMCwiTGVmdCI6MC4wLCJSaWdodCI6MC4wLCJCb3R0b20iOjAuMH0sIlBhZGRpbmciOnsiJGlkIjoiMzMiLCJUb3AiOjAuMCwiTGVmdCI6MC4wLCJSaWdodCI6MC4wLCJCb3R0b20iOjAuMH0sIklzVmlzaWJsZSI6ZmFsc2UsIldpZHRoIjowLjAsIkhlaWdodCI6MC4wLCJCb3JkZXJTdHlsZSI6bnVsbCwiUGFyZW50U3R5bGUiOm51bGx9fSx7IiRpZCI6IjM0IiwiX3Jvd3MiOlt7IiRpZCI6IjM1IiwiX3Rhc2tzIjpbXSwiX21pbGVzdG9uZXMiOlt7IiRpZCI6IjM2IiwiSWQiOiI4YzJlNGU5MS0yYThiLTRmYzQtYjU0YS05YmMyZGY5YzBiMWUiLCJJbmRleCI6MiwiR3JvdXBJZCI6bnVsbCwiVGl0bGUiOiJTdGFyIFdhcnMgRXBpc29kZSBJOiBUaGUgUGhhbnRvbSBNZW5hY2UgKDMyIEJCWSkiLCJEYXRlVGltZSI6IjE5NjgtMDEtMDRUMjM6NTk6MDAiLCJQZXJjZW50YWdlQ29tcGxldGUiOm51bGwsIk5vdGUiOm51bGwsIlN0eWxlIjp7IiRpZCI6IjM3IiwiVGl0bGVQb3NpdGlvbiI6IlJpZ2h0IiwiRGF0ZVBvc2l0aW9uIjoiTGVmdCIsIlNoYXBlVHlwZSI6MTMsIlNoYXBlU2l6ZSI6MSwiU3BhY2luZyI6NSwiU2hhcGVTdHlsZSI6eyIkaWQiOiIzOCIsIk1hcmdpbiI6eyIkaWQiOiIzOSIsIlRvcCI6MC4wLCJMZWZ0IjowLjAsIlJpZ2h0IjowLjAsIkJvdHRvbSI6MC4wfSwiUGFkZGluZyI6eyIkaWQiOiI0MCIsIlRvcCI6MC4wLCJMZWZ0IjowLjAsIlJpZ2h0IjowLjAsIkJvdHRvbSI6MC4wfSwiQmFja2dyb3VuZCI6eyIkaWQiOiI0MSIsIkNvbG9yIjp7IiRpZCI6IjQyIiwiQSI6MjU1LCJSIjoyMzksIkciOjIyMywiQiI6MTd9fSwiSXNWaXNpYmxlIjp0cnVlLCJXaWR0aCI6MTguMCwiSGVpZ2h0IjoyMC4wLCJCb3JkZXJTdHlsZSI6eyIkaWQiOiI0MyIsIkxpbmVDb2xvciI6eyIkaWQiOiI0NCIsIiR0eXBlIjoiTkxSRS5Db21tb24uRG9tLlNvbGlkQ29sb3JCcnVzaCwgTkxSRS5Db21tb24iLCJDb2xvciI6eyIkaWQiOiI0NSIsIkEiOjI1NSwiUiI6MjU1LCJHIjoyNTUsIkIiOjI1NX19LCJMaW5lV2VpZ2h0IjowLjAsIkxpbmVUeXBlIjowLCJQYXJlbnRTdHlsZSI6bnVsbH0sIlBhcmVudFN0eWxlIjpudWxsfSwiVGl0bGVTdHlsZSI6eyIkaWQiOiI0NiIsIkZvbnRTZXR0aW5ncyI6eyIkaWQiOiI0NyIsIkZvbnRTaXplIjoxMSwiRm9udE5hbWUiOiJDYWxpYnJpIiwiSXNCb2xkIjp0cnVlLCJJc0l0YWxpYyI6ZmFsc2UsIklzVW5kZXJsaW5lZCI6ZmFsc2UsIlBhcmVudFN0eWxlIjpudWxsfSwiQXV0b1NpemUiOjIsIkZvcmVncm91bmQiOnsiJGlkIjoiNDgiLCJDb2xvciI6eyIkaWQiOiI0OSIsIkEiOjI1NSwiUiI6MjU1LCJHIjoyNTUsIkIiOjI1NX19LCJNYXhXaWR0aCI6MjkxLjY0ODU0MTY2NjY2NjU3LCJNYXhIZWlnaHQiOiJJbmZpbml0eSIsIlNtYXJ0Rm9yZWdyb3VuZElzQWN0aXZlIjpmYWxzZSwiSG9yaXpvbnRhbEFsaWdubWVudCI6MC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AsIlIiOjI1NSwiRyI6MjU1LCJCIjoyNTV9fSwiSXNWaXNpYmxlIjp0cnVlLCJXaWR0aCI6MC4wLCJIZWlnaHQiOjAuMCwiQm9yZGVyU3R5bGUiOm51bGwsIlBhcmVudFN0eWxlIjpudWxsfSwiRGF0ZVN0eWxlIjp7IiRpZCI6IjU0IiwiRm9udFNldHRpbmdzIjp7IiRpZCI6IjU1IiwiRm9udFNpemUiOjEwLCJGb250TmFtZSI6IkNhbGlicmkiLCJJc0JvbGQiOmZhbHNlLCJJc0l0YWxpYyI6ZmFsc2UsIklzVW5kZXJsaW5lZCI6ZmFsc2UsIlBhcmVudFN0eWxlIjpudWxsfSwiQXV0b1NpemUiOjAsIkZvcmVncm91bmQiOnsiJGlkIjoiNTYiLCJDb2xvciI6eyIkaWQiOiI1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giLCJUb3AiOjAuMCwiTGVmdCI6MC4wLCJSaWdodCI6MC4wLCJCb3R0b20iOjAuMH0sIlBhZGRpbmciOnsiJGlkIjoiNTkiLCJUb3AiOjAuMCwiTGVmdCI6MC4wLCJSaWdodCI6MC4wLCJCb3R0b20iOjAuMH0sIkJhY2tncm91bmQiOnsiJGlkIjoiNjAiLCJDb2xvciI6eyIkaWQiOiI2MSIsIkEiOjAsIlIiOjI1NSwiRyI6MjU1LCJCIjoyNTV9fSwiSXNWaXNpYmxlIjpmYWxzZSwiV2lkdGgiOjAuMCwiSGVpZ2h0IjowLjAsIkJvcmRlclN0eWxlIjpudWxsLCJQYXJlbnRTdHlsZSI6bnVsbH0sIkRhdGVGb3JtYXQiOnsiJGlkIjoi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M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2NCIsIl90YXNrcyI6W10sIl9taWxlc3RvbmVzIjpbeyIkaWQiOiI2NSIsIklkIjoiYzJhZThkOGEtYjU2ZC00MTBkLWJmZjctMmYyZWNhYTIwYjAxIiwiSW5kZXgiOjMsIkdyb3VwSWQiOm51bGwsIlRpdGxlIjoiU3RhciBXYXJzIEVwaXNvZGUgSUk6IEF0dGFjayBvZiB0aGUgQ2xvbmVzICgyMiBCQlkpIiwiRGF0ZVRpbWUiOiIxOTc4LTAxLTAzVDIzOjU5OjAwIiwiUGVyY2VudGFnZUNvbXBsZXRlIjpudWxsLCJOb3RlIjpudWxsLCJTdHlsZSI6eyIkaWQiOiI2NiIsIlRpdGxlUG9zaXRpb24iOiJSaWdodCIsIkRhdGVQb3NpdGlvbiI6IkxlZnQiLCJTaGFwZVR5cGUiOjEzLCJTaGFwZVNpemUiOjEsIlNwYWNpbmciOjUsIlNoYXBlU3R5bGUiOnsiJGlkIjoiNjciLCJNYXJnaW4iOnsiJGlkIjoiNjgiLCJUb3AiOjAuMCwiTGVmdCI6MC4wLCJSaWdodCI6MC4wLCJCb3R0b20iOjAuMH0sIlBhZGRpbmciOnsiJGlkIjoiNjkiLCJUb3AiOjAuMCwiTGVmdCI6MC4wLCJSaWdodCI6MC4wLCJCb3R0b20iOjAuMH0sIkJhY2tncm91bmQiOnsiJGlkIjoiNzAiLCJDb2xvciI6eyIkaWQiOiI3MSIsIkEiOjI1NSwiUiI6MjM5LCJHIjoyMjMsIkIiOjE3fX0sIklzVmlzaWJsZSI6dHJ1ZSwiV2lkdGgiOjE4LjAsIkhlaWdodCI6MjAuMCwiQm9yZGVyU3R5bGUiOnsiJGlkIjoiNzIiLCJMaW5lQ29sb3IiOnsiJGlkIjoiNzMiLCIkdHlwZSI6Ik5MUkUuQ29tbW9uLkRvbS5Tb2xpZENvbG9yQnJ1c2gsIE5MUkUuQ29tbW9uIiwiQ29sb3IiOnsiJGlkIjoiNzQiLCJBIjoyNTUsIlIiOjI1NSwiRyI6MjU1LCJCIjoyNTV9fSwiTGluZVdlaWdodCI6MC4wLCJMaW5lVHlwZSI6MCwiUGFyZW50U3R5bGUiOm51bGx9LCJQYXJlbnRTdHlsZSI6bnVsbH0sIlRpdGxlU3R5bGUiOnsiJGlkIjoiNzUiLCJGb250U2V0dGluZ3MiOnsiJGlkIjoiNzYiLCJGb250U2l6ZSI6MTEsIkZvbnROYW1lIjoiQ2FsaWJyaSIsIklzQm9sZCI6dHJ1ZSwiSXNJdGFsaWMiOmZhbHNlLCJJc1VuZGVybGluZWQiOmZhbHNlLCJQYXJlbnRTdHlsZSI6bnVsbH0sIkF1dG9TaXplIjoyLCJGb3JlZ3JvdW5kIjp7IiRpZCI6Ijc3IiwiQ29sb3IiOnsiJGlkIjoiNzgiLCJBIjoyNTUsIlIiOjI1NSwiRyI6MjU1LCJCIjoyNTV9fSwiTWF4V2lkdGgiOjI3My4zNTk1ODMzMzMzMzMzOCwiTWF4SGVpZ2h0IjoiSW5maW5pdHkiLCJTbWFydEZvcmVncm91bmRJc0FjdGl2ZSI6ZmFsc2UsIkhvcml6b250YWxBbGlnbm1lbnQiOjAsIlZlcnRpY2FsQWxpZ25tZW50IjowLCJTbWFydEZvcmVncm91bmQiOm51bGwsIkJhY2tncm91bmRGaWxsVHlwZSI6MCwiTWFyZ2luIjp7IiRpZCI6Ijc5IiwiVG9wIjowLjAsIkxlZnQiOjAuMCwiUmlnaHQiOjAuMCwiQm90dG9tIjowLjB9LCJQYWRkaW5nIjp7IiRpZCI6IjgwIiwiVG9wIjowLjAsIkxlZnQiOjAuMCwiUmlnaHQiOjAuMCwiQm90dG9tIjowLjB9LCJCYWNrZ3JvdW5kIjp7IiRpZCI6IjgxIiwiQ29sb3IiOnsiJGlkIjoiODIiLCJBIjowLCJSIjoyNTUsIkciOjI1NSwiQiI6MjU1fX0sIklzVmlzaWJsZSI6dHJ1ZSwiV2lkdGgiOjAuMCwiSGVpZ2h0IjowLjAsIkJvcmRlclN0eWxlIjpudWxsLCJQYXJlbnRTdHlsZSI6bnVsbH0sIkRh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3IiwiVG9wIjowLjAsIkxlZnQiOjAuMCwiUmlnaHQiOjAuMCwiQm90dG9tIjowLjB9LCJQYWRkaW5nIjp7IiRpZCI6Ijg4IiwiVG9wIjowLjAsIkxlZnQiOjAuMCwiUmlnaHQiOjAuMCwiQm90dG9tIjowLjB9LCJCYWNrZ3JvdW5kIjp7IiRpZCI6Ijg5IiwiQ29sb3IiOnsiJGlkIjoiOTAiLCJBIjowLCJSIjoyNTUsIkciOjI1NSwiQiI6MjU1fX0sIklzVmlzaWJsZSI6ZmFsc2UsIldpZHRoIjowLjAsIkhlaWdodCI6MC4wLCJCb3JkZXJTdHlsZSI6bnVsbCwiUGFyZW50U3R5bGUiOm51bGx9LCJEYXRlRm9ybWF0Ijp7IiRpZCI6Ijk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OTMiLCJfdGFza3MiOltdLCJfbWlsZXN0b25lcyI6W3siJGlkIjoiOTQiLCJJZCI6IjdiMGM4MTM3LTk4OGMtNDNiNC04ZDYyLTc5NjJlMzk2ZmFlMSIsIkluZGV4Ijo0LCJHcm91cElkIjpudWxsLCJUaXRsZSI6IlN0YXIgV2FycyBFcGlzb2RlIElJSTogUmV2ZW5nZSBvZiB0aGUgU2l0aCAoMTkgQkJZKSIsIkRhdGVUaW1lIjoiMTk4MS0xMi0yN1QyMzo1OTowMCIsIlBlcmNlbnRhZ2VDb21wbGV0ZSI6bnVsbCwiTm90ZSI6bnVsbCwiU3R5bGUiOnsiJGlkIjoiOTUiLCJUaXRsZVBvc2l0aW9uIjoiUmlnaHQiLCJEYXRlUG9zaXRpb24iOiJMZWZ0IiwiU2hhcGVUeXBlIjoxMywiU2hhcGVTaXplIjoxLCJTcGFjaW5nIjo1LCJTaGFwZVN0eWxlIjp7IiRpZCI6Ijk2IiwiTWFyZ2luIjp7IiRpZCI6Ijk3IiwiVG9wIjowLjAsIkxlZnQiOjAuMCwiUmlnaHQiOjAuMCwiQm90dG9tIjowLjB9LCJQYWRkaW5nIjp7IiRpZCI6Ijk4IiwiVG9wIjowLjAsIkxlZnQiOjAuMCwiUmlnaHQiOjAuMCwiQm90dG9tIjowLjB9LCJCYWNrZ3JvdW5kIjp7IiRpZCI6Ijk5IiwiQ29sb3IiOnsiJGlkIjoiMTAwIiwiQSI6MjU1LCJSIjoyMzksIkciOjIyMywiQiI6MTd9fSwiSXNWaXNpYmxlIjp0cnVlLCJXaWR0aCI6MTguMCwiSGVpZ2h0IjoyMC4wLCJCb3JkZXJTdHlsZSI6eyIkaWQiOiIxMDEiLCJMaW5lQ29sb3IiOnsiJGlkIjoiMTAyIiwiJHR5cGUiOiJOTFJFLkNvbW1vbi5Eb20uU29saWRDb2xvckJydXNoLCBOTFJFLkNvbW1vbiIsIkNvbG9yIjp7IiRpZCI6IjEwMyIsIkEiOjI1NSwiUiI6MjU1LCJHIjoyNTUsIkIiOjI1NX19LCJMaW5lV2VpZ2h0IjowLjAsIkxpbmVUeXBlIjowLCJQYXJlbnRTdHlsZSI6bnVsbH0sIlBhcmVudFN0eWxlIjpudWxsfSwiVGl0bGVTdHlsZSI6eyIkaWQiOiIxMDQiLCJGb250U2V0dGluZ3MiOnsiJGlkIjoiMTA1IiwiRm9udFNpemUiOjExLCJGb250TmFtZSI6IkNhbGlicmkiLCJJc0JvbGQiOnRydWUsIklzSXRhbGljIjpmYWxzZSwiSXNVbmRlcmxpbmVkIjpmYWxzZSwiUGFyZW50U3R5bGUiOm51bGx9LCJBdXRvU2l6ZSI6MiwiRm9yZWdyb3VuZCI6eyIkaWQiOiIxMDYiLCJDb2xvciI6eyIkaWQiOiIxMDciLCJBIjoyNTUsIlIiOjI1NSwiRyI6MjU1LCJCIjoyNTV9fSwiTWF4V2lkdGgiOjI5Ni4yOTQxMTg2MDE0ODExNiwiTWF4SGVpZ2h0IjoiSW5maW5pdHkiLCJTbWFydEZvcmVncm91bmRJc0FjdGl2ZSI6ZmFsc2UsIkhvcml6b250YWxBbGlnbm1lbnQiOjAsIlZlcnRpY2FsQWxpZ25tZW50IjowLCJTbWFydEZvcmVncm91bmQiOm51bGwsIkJhY2tncm91bmRGaWxsVHlwZSI6MCwiTWFyZ2luIjp7IiRpZCI6IjEwOCIsIlRvcCI6MC4wLCJMZWZ0IjowLjAsIlJpZ2h0IjowLjAsIkJvdHRvbSI6MC4wfSwiUGFkZGluZyI6eyIkaWQiOiIxMDkiLCJUb3AiOjAuMCwiTGVmdCI6MC4wLCJSaWdodCI6MC4wLCJCb3R0b20iOjAuMH0sIkJhY2tncm91bmQiOnsiJGlkIjoiMTEwIiwiQ29sb3IiOnsiJGlkIjoiMTExIiwiQSI6MCwiUiI6MjU1LCJHIjoyNTUsIkIiOjI1NX19LCJJc1Zpc2libGUiOnRydWUsIldpZHRoIjowLjAsIkhlaWdodCI6MC4wLCJCb3JkZXJTdHlsZSI6bnVsbCwiUGFyZW50U3R5bGUiOm51bGx9LCJEYXRlU3R5bGUiOnsiJGlkIjoiMTEyIiwiRm9udFNldHRpbmdzIjp7IiRpZCI6IjExMyIsIkZvbnRTaXplIjoxMCwiRm9udE5hbWUiOiJDYWxpYnJpIiwiSXNCb2xkIjpmYWxzZSwiSXNJdGFsaWMiOmZhbHNlLCJJc1VuZGVybGluZWQiOmZhbHNlLCJQYXJlbnRTdHlsZSI6bnVsbH0sIkF1dG9TaXplIjowLCJGb3JlZ3JvdW5kIjp7IiRpZCI6IjExNCIsIkNvbG9yIjp7IiRpZCI6IjEx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E2IiwiVG9wIjowLjAsIkxlZnQiOjAuMCwiUmlnaHQiOjAuMCwiQm90dG9tIjowLjB9LCJQYWRkaW5nIjp7IiRpZCI6IjExNyIsIlRvcCI6MC4wLCJMZWZ0IjowLjAsIlJpZ2h0IjowLjAsIkJvdHRvbSI6MC4wfSwiQmFja2dyb3VuZCI6eyIkaWQiOiIxMTgiLCJDb2xvciI6eyIkaWQiOiIxMTkiLCJBIjowLCJSIjoyNTUsIkciOjI1NSwiQiI6MjU1fX0sIklzVmlzaWJsZSI6ZmFsc2UsIldpZHRoIjowLjAsIkhlaWdodCI6MC4wLCJCb3JkZXJTdHlsZSI6bnVsbCwiUGFyZW50U3R5bGUiOm51bGx9LCJEYXRlRm9ybWF0Ijp7IiRpZCI6IjEy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E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iwiSWQiOiI0NDJkYzFkOS1lNWRlLTQxOWUtOGZjYy0yMzM4NjFkMjBmZGYiLCJIZWFkZXJUZXh0IjoiUHJlcXVlbHMiLCJJc0RlZmF1bHQiOmZhbHNlLCJTdHlsZSI6eyIkaWQiOiIxMjIiLCJIZWFkZXJTdHlsZSI6eyIkaWQiOiIxMjMiLCJUZXh0U3R5bGUiOnsiJGlkIjoiMTI0IiwiRm9udFNldHRpbmdzIjp7IiRpZCI6IjEyNSIsIkZvbnRTaXplIjoxMSwiRm9udE5hbWUiOiJDYWxpYnJpIiwiSXNCb2xkIjp0cnVlLCJJc0l0YWxpYyI6ZmFsc2UsIklzVW5kZXJsaW5lZCI6ZmFsc2UsIlBhcmVudFN0eWxlIjpudWxsfSwiQXV0b1NpemUiOjIsIkZvcmVncm91bmQiOnsiJGlkIjoiMTI2IiwiQ29sb3IiOnsiJGlkIjoiMTI3IiwiQSI6MjU1LCJSIjoyNTUsIkciOjI1NSwiQiI6MjU1fX0sIk1heFdpZHRoIjo1MS41NjAxNTUxMzU3ODU2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yNTUsIlIiOjM2LCJHIjozNiwiQiI6MzZ9fSwiSXNWaXNpYmxlIjp0cnVlLCJXaWR0aCI6MC4wLCJIZWlnaHQiOjAuMCwiQm9yZGVyU3R5bGUiOm51bGwsIlBhcmVudFN0eWxlIjpudWxsfSwiUmVjdGFuZ2xlU3R5bGUiOnsiJGlkIjoiMTMyIiwiTWFyZ2luIjp7IiRpZCI6IjEzMyIsIlRvcCI6MC4wLCJMZWZ0IjowLjAsIlJpZ2h0IjowLjAsIkJvdHRvbSI6MC4wfSwiUGFkZGluZyI6eyIkaWQiOiIxMzQiLCJUb3AiOjAuMCwiTGVmdCI6MC4wLCJSaWdodCI6MC4wLCJCb3R0b20iOjAuMH0sIkJhY2tncm91bmQiOnsiJGlkIjoiMTM1IiwiQ29sb3IiOnsiJGlkIjoiMTM2IiwiQSI6MTUzLCJSIjozNiwiRyI6MzYsIkIiOjM2fX0sIklzVmlzaWJsZSI6dHJ1ZSwiV2lkdGgiOjAuMCwiSGVpZ2h0IjowLjAsIkJvcmRlclN0eWxlIjp7IiRpZCI6IjEzNyIsIkxpbmVDb2xvciI6eyIkaWQiOiIxMzgiLCIkdHlwZSI6Ik5MUkUuQ29tbW9uLkRvbS5Tb2xpZENvbG9yQnJ1c2gsIE5MUkUuQ29tbW9uIiwiQ29sb3IiOnsiJGlkIjoiMTM5IiwiQSI6MjU1LCJSIjowLCJHIjowLCJCIjowfX0sIkxpbmVXZWlnaHQiOjIuMCwiTGluZVR5cGUiOjAsIlBhcmVudFN0eWxlIjpudWxsfSwiUGFyZW50U3R5bGUiOm51bGx9LCJNYXJnaW4iOnsiJGlkIjoiMTQwIiwiVG9wIjowLjAsIkxlZnQiOjAuMCwiUmlnaHQiOjAuMCwiQm90dG9tIjowLjB9LCJQYWRkaW5nIjp7IiRpZCI6IjE0MSIsIlRvcCI6MC4wLCJMZWZ0IjowLjAsIlJpZ2h0IjowLjAsIkJvdHRvbSI6MC4wfSwiQmFja2dyb3VuZCI6bnVsbCwiSXNWaXNpYmxlIjp0cnVlLCJXaWR0aCI6MC4wLCJIZWlnaHQiOjAuMCwiQm9yZGVyU3R5bGUiOm51bGwsIlBhcmVudFN0eWxlIjpudWxsfSwiQmFja2dyb3VuZFN0eWxlIjp7IiRpZCI6IjE0MiIsIk1hcmdpbiI6eyIkaWQiOiIxNDMiLCJUb3AiOjAuMCwiTGVmdCI6MC4wLCJSaWdodCI6MC4wLCJCb3R0b20iOjAuMH0sIlBhZGRpbmciOnsiJGlkIjoiMTQ0IiwiVG9wIjowLjAsIkxlZnQiOjAuMCwiUmlnaHQiOjAuMCwiQm90dG9tIjowLjB9LCJCYWNrZ3JvdW5kIjp7IiRpZCI6IjE0NSIsIkNvbG9yIjp7IiRpZCI6IjE0NiIsIkEiOjIwNCwiUiI6MzYsIkciOjM2LCJCIjozNn19LCJJc1Zpc2libGUiOnRydWUsIldpZHRoIjowLjAsIkhlaWdodCI6MC4wLCJCb3JkZXJTdHlsZSI6eyIkaWQiOiIxNDciLCJMaW5lQ29sb3IiOnsiJGlkIjoiMTQ4IiwiJHR5cGUiOiJOTFJFLkNvbW1vbi5Eb20uU29saWRDb2xvckJydXNoLCBOTFJFLkNvbW1vbiIsIkNvbG9yIjp7IiRpZCI6IjE0OSIsIkEiOjI1NSwiUiI6MCwiRyI6MCwiQiI6MH19LCJMaW5lV2VpZ2h0IjoyLjAsIkxpbmVUeXBlIjowLCJQYXJlbnRTdHlsZSI6bnVsbH0sIlBhcmVudFN0eWxlIjpudWxsfSwiTWFyZ2luIjp7IiRpZCI6IjE1MCIsIlRvcCI6MC4wLCJMZWZ0IjowLjAsIlJpZ2h0IjowLjAsIkJvdHRvbSI6MC4wfSwiUGFkZGluZyI6eyIkaWQiOiIxNTEiLCJUb3AiOjAuMCwiTGVmdCI6MC4wLCJSaWdodCI6MC4wLCJCb3R0b20iOjAuMH0sIklzVmlzaWJsZSI6dHJ1ZSwiV2lkdGgiOjAuMCwiSGVpZ2h0IjowLjAsIkJvcmRlclN0eWxlIjpudWxsLCJQYXJlbnRTdHlsZSI6bnVsbH19LHsiJGlkIjoiMTUyIiwiX3Jvd3MiOlt7IiRpZCI6IjE1MyIsIl90YXNrcyI6W10sIl9taWxlc3RvbmVzIjpbeyIkaWQiOiIxNTQiLCJJZCI6ImNmM2Y2MWQ0LTExYmMtNGZlZC1iOTQ5LTM3ZWFjOTcyNzk4NSIsIkluZGV4IjoyLCJHcm91cElkIjpudWxsLCJUaXRsZSI6IlN0YXIgV2FycyBFcGlzb2RlIElWOiBBIE5ldyBIb3BlICgwIEFCWSkiLCJEYXRlVGltZSI6IjIwMDAtMTItMDdUMjM6NTk6MDAiLCJQZXJjZW50YWdlQ29tcGxldGUiOm51bGwsIk5vdGUiOm51bGwsIlN0eWxlIjp7IiRpZCI6IjE1NSIsIlRpdGxlUG9zaXRpb24iOiJMZWZ0IiwiRGF0ZVBvc2l0aW9uIjoiTGVmdCIsIlNoYXBlVHlwZSI6MTMsIlNoYXBlU2l6ZSI6MSwiU3BhY2luZyI6NSwiU2hhcGVTdHlsZSI6eyIkaWQiOiIxNTYiLCJNYXJnaW4iOnsiJGlkIjoiMTU3IiwiVG9wIjowLjAsIkxlZnQiOjAuMCwiUmlnaHQiOjAuMCwiQm90dG9tIjowLjB9LCJQYWRkaW5nIjp7IiRpZCI6IjE1OCIsIlRvcCI6MC4wLCJMZWZ0IjowLjAsIlJpZ2h0IjowLjAsIkJvdHRvbSI6MC4wfSwiQmFja2dyb3VuZCI6eyIkaWQiOiIxNTkiLCJDb2xvciI6eyIkaWQiOiIxNjAiLCJBIjoyNTUsIlIiOjIzOSwiRyI6MjIzLCJCIjoxN319LCJJc1Zpc2libGUiOnRydWUsIldpZHRoIjoxOC4wLCJIZWlnaHQiOjIwLjAsIkJvcmRlclN0eWxlIjp7IiRpZCI6IjE2MSIsIkxpbmVDb2xvciI6eyIkaWQiOiIxNjIiLCIkdHlwZSI6Ik5MUkUuQ29tbW9uLkRvbS5Tb2xpZENvbG9yQnJ1c2gsIE5MUkUuQ29tbW9uIiwiQ29sb3IiOnsiJGlkIjoiMTYzIiwiQSI6MjU1LCJSIjoyNTUsIkciOjI1NSwiQiI6MjU1fX0sIkxpbmVXZWlnaHQiOjAuMCwiTGluZVR5cGUiOjAsIlBhcmVudFN0eWxlIjpudWxsfSwiUGFyZW50U3R5bGUiOm51bGx9LCJUaXRsZVN0eWxlIjp7IiRpZCI6IjE2NCIsIkZvbnRTZXR0aW5ncyI6eyIkaWQiOiIxNjUiLCJGb250U2l6ZSI6MTEsIkZvbnROYW1lIjoiQ2FsaWJyaSIsIklzQm9sZCI6dHJ1ZSwiSXNJdGFsaWMiOmZhbHNlLCJJc1VuZGVybGluZWQiOmZhbHNlLCJQYXJlbnRTdHlsZSI6bnVsbH0sIkF1dG9TaXplIjoyLCJGb3JlZ3JvdW5kIjp7IiRpZCI6IjE2NiIsIkNvbG9yIjp7IiRpZCI6IjE2NyIsIkEiOjI1NSwiUiI6MjU1LCJHIjoyNTUsIkIiOjI1NX19LCJNYXhXaWR0aCI6MjM2LjAzMzI3NjM1Mjg4MjM4LCJNYXhIZWlnaHQiOiJJbmZpbml0eSIsIlNtYXJ0Rm9yZWdyb3VuZElzQWN0aXZlIjpmYWxzZSwiSG9yaXpvbnRhbEFsaWdubWVudCI6MiwiVmVydGljYWxBbGlnbm1lbnQiOjAsIlNtYXJ0Rm9yZWdyb3VuZCI6bnVsbCwiQmFja2dyb3VuZEZpbGxUeXBlIjowLCJNYXJnaW4iOnsiJGlkIjoiMTY4IiwiVG9wIjowLjAsIkxlZnQiOjAuMCwiUmlnaHQiOjAuMCwiQm90dG9tIjowLjB9LCJQYWRkaW5nIjp7IiRpZCI6IjE2OSIsIlRvcCI6MC4wLCJMZWZ0IjowLjAsIlJpZ2h0IjowLjAsIkJvdHRvbSI6MC4wfSwiQmFja2dyb3VuZCI6eyIkaWQiOiIxNzAiLCJDb2xvciI6eyIkaWQiOiIxNzEiLCJBIjowLCJSIjoyNTUsIkciOjI1NSwiQiI6MjU1fX0sIklzVmlzaWJsZSI6dHJ1ZSwiV2lkdGgiOjAuMCwiSGVpZ2h0IjowLjAsIkJvcmRlclN0eWxlIjpudWxsLCJQYXJlbnRTdHlsZSI6bnVsbH0sIkRhdGVTdHlsZSI6eyIkaWQiOiIxNzIiLCJGb250U2V0dGluZ3MiOnsiJGlkIjoiMTczIiwiRm9udFNpemUiOjEwLCJGb250TmFtZSI6IkNhbGlicmkiLCJJc0JvbGQiOmZhbHNlLCJJc0l0YWxpYyI6ZmFsc2UsIklzVW5kZXJsaW5lZCI6ZmFsc2UsIlBhcmVudFN0eWxlIjpudWxsfSwiQXV0b1NpemUiOjAsIkZvcmVncm91bmQiOnsiJGlkIjoiMTc0IiwiQ29sb3IiOnsiJGlkIjoiMTc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NzYiLCJUb3AiOjAuMCwiTGVmdCI6MC4wLCJSaWdodCI6MC4wLCJCb3R0b20iOjAuMH0sIlBhZGRpbmciOnsiJGlkIjoiMTc3IiwiVG9wIjowLjAsIkxlZnQiOjAuMCwiUmlnaHQiOjAuMCwiQm90dG9tIjowLjB9LCJCYWNrZ3JvdW5kIjp7IiRpZCI6IjE3OCIsIkNvbG9yIjp7IiRpZCI6IjE3OSIsIkEiOjAsIlIiOjI1NSwiRyI6MjU1LCJCIjoyNTV9fSwiSXNWaXNpYmxlIjpmYWxzZSwiV2lkdGgiOjAuMCwiSGVpZ2h0IjowLjAsIkJvcmRlclN0eWxlIjpudWxsLCJQYXJlbnRTdHlsZSI6bnVsbH0sIkRhdGVGb3JtYXQiOnsiJGlkIjoiMT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S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E4MiIsIl90YXNrcyI6W10sIl9taWxlc3RvbmVzIjpbeyIkaWQiOiIxODMiLCJJZCI6IjI2OWU2NDdlLWE2NTAtNDVjZS1iZTNjLTQ3Y2MwMTQ3M2QzMiIsIkluZGV4IjozLCJHcm91cElkIjpudWxsLCJUaXRsZSI6IlN0YXIgV2FycyBFcGlzb2RlIFY6IFRoZSBFbXBpcmUgU3RyaWtlcyBCYWNrICgzIEFCWSkiLCJEYXRlVGltZSI6IjIwMDMtMTItMDhUMjM6NTk6MDAiLCJQZXJjZW50YWdlQ29tcGxldGUiOm51bGwsIk5vdGUiOm51bGwsIlN0eWxlIjp7IiRpZCI6IjE4NCIsIlRpdGxlUG9zaXRpb24iOiJMZWZ0IiwiRGF0ZVBvc2l0aW9uIjoiTGVmdCIsIlNoYXBlVHlwZSI6MTMsIlNoYXBlU2l6ZSI6MSwiU3BhY2luZyI6NSwiU2hhcGVTdHlsZSI6eyIkaWQiOiIxODUiLCJNYXJnaW4iOnsiJGlkIjoiMTg2IiwiVG9wIjowLjAsIkxlZnQiOjAuMCwiUmlnaHQiOjAuMCwiQm90dG9tIjowLjB9LCJQYWRkaW5nIjp7IiRpZCI6IjE4NyIsIlRvcCI6MC4wLCJMZWZ0IjowLjAsIlJpZ2h0IjowLjAsIkJvdHRvbSI6MC4wfSwiQmFja2dyb3VuZCI6eyIkaWQiOiIxODgiLCJDb2xvciI6eyIkaWQiOiIxODkiLCJBIjoyNTUsIlIiOjIzOSwiRyI6MjIzLCJCIjoxN319LCJJc1Zpc2libGUiOnRydWUsIldpZHRoIjoxOC4wLCJIZWlnaHQiOjIwLjAsIkJvcmRlclN0eWxlIjp7IiRpZCI6IjE5MCIsIkxpbmVDb2xvciI6eyIkaWQiOiIxOTEiLCIkdHlwZSI6Ik5MUkUuQ29tbW9uLkRvbS5Tb2xpZENvbG9yQnJ1c2gsIE5MUkUuQ29tbW9uIiwiQ29sb3IiOnsiJGlkIjoiMTkyIiwiQSI6MjU1LCJSIjoyNTUsIkciOjI1NSwiQiI6MjU1fX0sIkxpbmVXZWlnaHQiOjAuMCwiTGluZVR5cGUiOjAsIlBhcmVudFN0eWxlIjpudWxsfSwiUGFyZW50U3R5bGUiOm51bGx9LCJUaXRsZVN0eWxlIjp7IiRpZCI6IjE5MyIsIkZvbnRTZXR0aW5ncyI6eyIkaWQiOiIxOTQiLCJGb250U2l6ZSI6MTEsIkZvbnROYW1lIjoiQ2FsaWJyaSIsIklzQm9sZCI6dHJ1ZSwiSXNJdGFsaWMiOmZhbHNlLCJJc1VuZGVybGluZWQiOmZhbHNlLCJQYXJlbnRTdHlsZSI6bnVsbH0sIkF1dG9TaXplIjoyLCJGb3JlZ3JvdW5kIjp7IiRpZCI6IjE5NSIsIkNvbG9yIjp7IiRpZCI6IjE5NiIsIkEiOjI1NSwiUiI6MjU1LCJHIjoyNTUsIkIiOjI1NX19LCJNYXhXaWR0aCI6MzY4LjAzNTc1NjI4MjgwNjQsIk1heEhlaWdodCI6IkluZmluaXR5IiwiU21hcnRGb3JlZ3JvdW5kSXNBY3RpdmUiOmZhbHNlLCJIb3Jpem9udGFsQWxpZ25tZW50IjoyLCJWZXJ0aWNhbEFsaWdubWVudCI6MCwiU21hcnRGb3JlZ3JvdW5kIjpudWxsLCJCYWNrZ3JvdW5kRmlsbFR5cGUiOjAsIk1hcmdpbiI6eyIkaWQiOiIxOTciLCJUb3AiOjAuMCwiTGVmdCI6MC4wLCJSaWdodCI6MC4wLCJCb3R0b20iOjAuMH0sIlBhZGRpbmciOnsiJGlkIjoiMTk4IiwiVG9wIjowLjAsIkxlZnQiOjAuMCwiUmlnaHQiOjAuMCwiQm90dG9tIjowLjB9LCJCYWNrZ3JvdW5kIjp7IiRpZCI6IjE5OSIsIkNvbG9yIjp7IiRpZCI6IjIwMCIsIkEiOjAsIlIiOjI1NSwiRyI6MjU1LCJCIjoyNTV9fSwiSXNWaXNpYmxlIjp0cnVlLCJXaWR0aCI6MC4wLCJIZWlnaHQiOjAuMCwiQm9yZGVyU3R5bGUiOm51bGwsIlBhcmVudFN0eWxlIjpudWxsfSwiRGF0ZVN0eWxlIjp7IiRpZCI6IjIwMSIsIkZvbnRTZXR0aW5ncyI6eyIkaWQiOiIyMDIiLCJGb250U2l6ZSI6MTAsIkZvbnROYW1lIjoiQ2FsaWJyaSIsIklzQm9sZCI6ZmFsc2UsIklzSXRhbGljIjpmYWxzZSwiSXNVbmRlcmxpbmVkIjpmYWxzZSwiUGFyZW50U3R5bGUiOm51bGx9LCJBdXRvU2l6ZSI6MCwiRm9yZWdyb3VuZCI6eyIkaWQiOiIyMDMiLCJDb2xvciI6eyIkaWQiOiIyMD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NSIsIlRvcCI6MC4wLCJMZWZ0IjowLjAsIlJpZ2h0IjowLjAsIkJvdHRvbSI6MC4wfSwiUGFkZGluZyI6eyIkaWQiOiIyMDYiLCJUb3AiOjAuMCwiTGVmdCI6MC4wLCJSaWdodCI6MC4wLCJCb3R0b20iOjAuMH0sIkJhY2tncm91bmQiOnsiJGlkIjoiMjA3IiwiQ29sb3IiOnsiJGlkIjoiMjA4IiwiQSI6MCwiUiI6MjU1LCJHIjoyNTUsIkIiOjI1NX19LCJJc1Zpc2libGUiOmZhbHNlLCJXaWR0aCI6MC4wLCJIZWlnaHQiOjAuMCwiQm9yZGVyU3R5bGUiOm51bGwsIlBhcmVudFN0eWxlIjpudWxsfSwiRGF0ZUZvcm1hdCI6eyIkaWQiOiI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jExIiwiX3Rhc2tzIjpbXSwiX21pbGVzdG9uZXMiOlt7IiRpZCI6IjIxMiIsIklkIjoiNjUyOGY2NDgtZmJjYi00OTY0LTkyZTktNWEyYjMzZmE1ZmIwIiwiSW5kZXgiOjQsIkdyb3VwSWQiOm51bGwsIlRpdGxlIjoiU3RhciBXYXJzIEVwaXNvZGUgVkk6IFJldHVybiBvZiB0aGUgSmVkaSAoNCBBQlkpIiwiRGF0ZVRpbWUiOiIyMDA0LTEyLTA5VDIzOjU5OjAwIiwiUGVyY2VudGFnZUNvbXBsZXRlIjpudWxsLCJOb3RlIjpudWxsLCJTdHlsZSI6eyIkaWQiOiIyMTMiLCJUaXRsZVBvc2l0aW9uIjoiTGVmdCIsIkRhdGVQb3NpdGlvbiI6IkxlZnQiLCJTaGFwZVR5cGUiOjEzLCJTaGFwZVNpemUiOjEsIlNwYWNpbmciOjUsIlNoYXBlU3R5bGUiOnsiJGlkIjoiMjE0IiwiTWFyZ2luIjp7IiRpZCI6IjIxNSIsIlRvcCI6MC4wLCJMZWZ0IjowLjAsIlJpZ2h0IjowLjAsIkJvdHRvbSI6MC4wfSwiUGFkZGluZyI6eyIkaWQiOiIyMTYiLCJUb3AiOjAuMCwiTGVmdCI6MC4wLCJSaWdodCI6MC4wLCJCb3R0b20iOjAuMH0sIkJhY2tncm91bmQiOnsiJGlkIjoiMjE3IiwiQ29sb3IiOnsiJGlkIjoiMjE4IiwiQSI6MjU1LCJSIjoyMzksIkciOjIyMywiQiI6MTd9fSwiSXNWaXNpYmxlIjp0cnVlLCJXaWR0aCI6MTguMCwiSGVpZ2h0IjoyMC4wLCJCb3JkZXJTdHlsZSI6eyIkaWQiOiIyMTkiLCJMaW5lQ29sb3IiOnsiJGlkIjoiMjIwIiwiJHR5cGUiOiJOTFJFLkNvbW1vbi5Eb20uU29saWRDb2xvckJydXNoLCBOTFJFLkNvbW1vbiIsIkNvbG9yIjp7IiRpZCI6IjIyMSIsIkEiOjI1NSwiUiI6MjU1LCJHIjoyNTUsIkIiOjI1NX19LCJMaW5lV2VpZ2h0IjowLjAsIkxpbmVUeXBlIjowLCJQYXJlbnRTdHlsZSI6bnVsbH0sIlBhcmVudFN0eWxlIjpudWxsfSwiVGl0bGVTdHlsZSI6eyIkaWQiOiIyMjIiLCJGb250U2V0dGluZ3MiOnsiJGlkIjoiMjIzIiwiRm9udFNpemUiOjExLCJGb250TmFtZSI6IkNhbGlicmkiLCJJc0JvbGQiOnRydWUsIklzSXRhbGljIjpmYWxzZSwiSXNVbmRlcmxpbmVkIjpmYWxzZSwiUGFyZW50U3R5bGUiOm51bGx9LCJBdXRvU2l6ZSI6MiwiRm9yZWdyb3VuZCI6eyIkaWQiOiIyMjQiLCJDb2xvciI6eyIkaWQiOiIyMjUiLCJBIjoyNTUsIlIiOjI1NSwiRyI6MjU1LCJCIjoyNTV9fSwiTWF4V2lkdGgiOjM3NS4xODU2NjA4NDM4NDg5NSwiTWF4SGVpZ2h0IjoiSW5maW5pdHkiLCJTbWFydEZvcmVncm91bmRJc0FjdGl2ZSI6ZmFsc2UsIkhvcml6b250YWxBbGlnbm1lbnQiOjIsIlZlcnRpY2FsQWxpZ25tZW50IjowLCJTbWFydEZvcmVncm91bmQiOm51bGwsIkJhY2tncm91bmRGaWxsVHlwZSI6MCwiTWFyZ2luIjp7IiRpZCI6IjIyNiIsIlRvcCI6MC4wLCJMZWZ0IjowLjAsIlJpZ2h0IjowLjAsIkJvdHRvbSI6MC4wfSwiUGFkZGluZyI6eyIkaWQiOiIyMjciLCJUb3AiOjAuMCwiTGVmdCI6MC4wLCJSaWdodCI6MC4wLCJCb3R0b20iOjAuMH0sIkJhY2tncm91bmQiOnsiJGlkIjoiMjI4IiwiQ29sb3IiOnsiJGlkIjoiMjI5IiwiQSI6MCwiUiI6MjU1LCJHIjoyNTUsIkIiOjI1NX19LCJJc1Zpc2libGUiOnRydWUsIldpZHRoIjowLjAsIkhlaWdodCI6MC4wLCJCb3JkZXJTdHlsZSI6bnVsbCwiUGFyZW50U3R5bGUiOm51bGx9LCJEYXRlU3R5bGUiOnsiJGlkIjoiMjMwIiwiRm9udFNldHRpbmdzIjp7IiRpZCI6IjIzMSIsIkZvbnRTaXplIjoxMCwiRm9udE5hbWUiOiJDYWxpYnJpIiwiSXNCb2xkIjpmYWxzZSwiSXNJdGFsaWMiOmZhbHNlLCJJc1VuZGVybGluZWQiOmZhbHNlLCJQYXJlbnRTdHlsZSI6bnVsbH0sIkF1dG9TaXplIjowLCJGb3JlZ3JvdW5kIjp7IiRpZCI6IjIzMiIsIkNvbG9yIjp7IiRpZCI6IjI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eyIkaWQiOiIyMzYiLCJDb2xvciI6eyIkaWQiOiIyMzciLCJBIjowLCJSIjoyNTUsIkciOjI1NSwiQiI6MjU1fX0sIklzVmlzaWJsZSI6ZmFsc2UsIldpZHRoIjowLjAsIkhlaWdodCI6MC4wLCJCb3JkZXJTdHlsZSI6bnVsbCwiUGFyZW50U3R5bGUiOm51bGx9LCJEYXRlRm9ybWF0Ijp7IiRpZCI6IjI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k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NiwiSWQiOiIwYjg2NmNiNi1mNzYxLTQ4OWYtOTgxNy1lOWJiZGQwYWQxYzQiLCJIZWFkZXJUZXh0IjoiT3JpZ2luYWxzIiwiSXNEZWZhdWx0IjpmYWxzZSwiU3R5bGUiOnsiJGlkIjoiMjQwIiwiSGVhZGVyU3R5bGUiOnsiJGlkIjoiMjQxIiwiVGV4dFN0eWxlIjp7IiRpZCI6IjI0MiIsIkZvbnRTZXR0aW5ncyI6eyIkaWQiOiIyNDMiLCJGb250U2l6ZSI6MTEsIkZvbnROYW1lIjoiQ2FsaWJyaSIsIklzQm9sZCI6dHJ1ZSwiSXNJdGFsaWMiOmZhbHNlLCJJc1VuZGVybGluZWQiOmZhbHNlLCJQYXJlbnRTdHlsZSI6bnVsbH0sIkF1dG9TaXplIjoyLCJGb3JlZ3JvdW5kIjp7IiRpZCI6IjI0NCIsIkNvbG9yIjp7IiRpZCI6IjI0NSIsIkEiOjI1NSwiUiI6MjU1LCJHIjoyNTUsIkIiOjI1NX19LCJNYXhXaWR0aCI6NTEuNTYwMTU1MTM1Nzg1NiwiTWF4SGVpZ2h0IjoiSW5maW5pdHkiLCJTbWFydEZvcmVncm91bmRJc0FjdGl2ZSI6ZmFsc2UsIkhvcml6b250YWxBbGlnbm1lbnQiOjA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MCwiUiI6MjU1LCJHIjoyNTUsIkIiOjI1NX19LCJJc1Zpc2libGUiOnRydWUsIldpZHRoIjowLjAsIkhlaWdodCI6MC4wLCJCb3JkZXJTdHlsZSI6bnVsbCwiUGFyZW50U3R5bGUiOm51bGx9LCJSZWN0YW5nbGVTdHlsZSI6eyIkaWQiOiIyNTAiLCJNYXJnaW4iOnsiJGlkIjoiMjUxIiwiVG9wIjowLjAsIkxlZnQiOjAuMCwiUmlnaHQiOjAuMCwiQm90dG9tIjowLjB9LCJQYWRkaW5nIjp7IiRpZCI6IjI1MiIsIlRvcCI6MC4wLCJMZWZ0IjowLjAsIlJpZ2h0IjowLjAsIkJvdHRvbSI6MC4wfSwiQmFja2dyb3VuZCI6eyIkaWQiOiIyNTMiLCJDb2xvciI6eyIkaWQiOiIyNTQiLCJBIjoyNTUsIlIiOjE5NywiRyI6MTMsIkIiOjIyfX0sIklzVmlzaWJsZSI6dHJ1ZSwiV2lkdGgiOjAuMCwiSGVpZ2h0IjowLjAsIkJvcmRlclN0eWxlIjp7IiRpZCI6IjI1NSIsIkxpbmVDb2xvciI6eyIkaWQiOiIyNTYiLCIkdHlwZSI6Ik5MUkUuQ29tbW9uLkRvbS5Tb2xpZENvbG9yQnJ1c2gsIE5MUkUuQ29tbW9uIiwiQ29sb3IiOnsiJGlkIjoiMjU3IiwiQSI6MjU1LCJSIjowLCJHIjowLCJCIjowfX0sIkxpbmVXZWlnaHQiOjIuMCwiTGluZVR5cGUiOjAsIlBhcmVudFN0eWxlIjpudWxsfSwiUGFyZW50U3R5bGUiOm51bGx9LCJNYXJnaW4iOnsiJGlkIjoiMjU4IiwiVG9wIjowLjAsIkxlZnQiOjAuMCwiUmlnaHQiOjAuMCwiQm90dG9tIjowLjB9LCJQYWRkaW5nIjp7IiRpZCI6IjI1OSIsIlRvcCI6MC4wLCJMZWZ0IjowLjAsIlJpZ2h0IjowLjAsIkJvdHRvbSI6MC4wfSwiQmFja2dyb3VuZCI6bnVsbCwiSXNWaXNpYmxlIjp0cnVlLCJXaWR0aCI6MC4wLCJIZWlnaHQiOjAuMCwiQm9yZGVyU3R5bGUiOm51bGwsIlBhcmVudFN0eWxlIjpudWxsfSwiQmFja2dyb3VuZFN0eWxlIjp7IiRpZCI6IjI2MCIsIk1hcmdpbiI6eyIkaWQiOiIyNjEiLCJUb3AiOjAuMCwiTGVmdCI6MC4wLCJSaWdodCI6MC4wLCJCb3R0b20iOjAuMH0sIlBhZGRpbmciOnsiJGlkIjoiMjYyIiwiVG9wIjowLjAsIkxlZnQiOjAuMCwiUmlnaHQiOjAuMCwiQm90dG9tIjowLjB9LCJCYWNrZ3JvdW5kIjp7IiRpZCI6IjI2MyIsIkNvbG9yIjp7IiRpZCI6IjI2NCIsIkEiOjIwNCwiUiI6MTk3LCJHIjoxMywiQiI6MjJ9fSwiSXNWaXNpYmxlIjp0cnVlLCJXaWR0aCI6MC4wLCJIZWlnaHQiOjAuMCwiQm9yZGVyU3R5bGUiOnsiJGlkIjoiMjY1IiwiTGluZUNvbG9yIjp7IiRpZCI6IjI2NiIsIiR0eXBlIjoiTkxSRS5Db21tb24uRG9tLlNvbGlkQ29sb3JCcnVzaCwgTkxSRS5Db21tb24iLCJDb2xvciI6eyIkaWQiOiIyNjciLCJBIjoyNTUsIlIiOjAsIkciOjAsIkIiOjB9fSwiTGluZVdlaWdodCI6Mi4wLCJMaW5lVHlwZSI6MCwiUGFyZW50U3R5bGUiOm51bGx9LCJQYXJlbnRTdHlsZSI6bnVsbH0sIk1hcmdpbiI6eyIkaWQiOiIyNjgiLCJUb3AiOjAuMCwiTGVmdCI6MC4wLCJSaWdodCI6MC4wLCJCb3R0b20iOjAuMH0sIlBhZGRpbmciOnsiJGlkIjoiMjY5IiwiVG9wIjowLjAsIkxlZnQiOjAuMCwiUmlnaHQiOjAuMCwiQm90dG9tIjowLjB9LCJJc1Zpc2libGUiOnRydWUsIldpZHRoIjowLjAsIkhlaWdodCI6MC4wLCJCb3JkZXJTdHlsZSI6bnVsbCwiUGFyZW50U3R5bGUiOm51bGx9fSx7IiRpZCI6IjI3MCIsIl9yb3dzIjpbeyIkaWQiOiIyNzEiLCJfdGFza3MiOltdLCJfbWlsZXN0b25lcyI6W3siJGlkIjoiMjcyIiwiSWQiOiI4NTQ2YzA2ZS1lOTg2LTRhYWEtOTQzMS1kZTc1YjI5ZGMzZTEiLCJJbmRleCI6MiwiR3JvdXBJZCI6bnVsbCwiVGl0bGUiOiJTdGFyIFdhcnMgRXBpc29kZSBWSUk6IFRoZSBGb3JjZSBBd2FrZW5zICgzNCBBQlkpIiwiRGF0ZVRpbWUiOiIyMDM0LTEyLTE4VDIzOjU5OjAwIiwiUGVyY2VudGFnZUNvbXBsZXRlIjpudWxsLCJOb3RlIjpudWxsLCJTdHlsZSI6eyIkaWQiOiIyNzMiLCJUaXRsZVBvc2l0aW9uIjoiTGVmdCIsIkRhdGVQb3NpdGlvbiI6IkxlZnQiLCJTaGFwZVR5cGUiOjEzLCJTaGFwZVNpemUiOjEsIlNwYWNpbmciOjUsIlNoYXBlU3R5bGUiOnsiJGlkIjoiMjc0IiwiTWFyZ2luIjp7IiRpZCI6IjI3NSIsIlRvcCI6MC4wLCJMZWZ0IjowLjAsIlJpZ2h0IjowLjAsIkJvdHRvbSI6MC4wfSwiUGFkZGluZyI6eyIkaWQiOiIyNzYiLCJUb3AiOjAuMCwiTGVmdCI6MC4wLCJSaWdodCI6MC4wLCJCb3R0b20iOjAuMH0sIkJhY2tncm91bmQiOnsiJGlkIjoiMjc3IiwiQ29sb3IiOnsiJGlkIjoiMjc4IiwiQSI6MjU1LCJSIjoyMzksIkciOjIyMywiQiI6MTd9fSwiSXNWaXNpYmxlIjp0cnVlLCJXaWR0aCI6MTguMCwiSGVpZ2h0IjoyMC4wLCJCb3JkZXJTdHlsZSI6eyIkaWQiOiIyNzkiLCJMaW5lQ29sb3IiOnsiJGlkIjoiMjgwIiwiJHR5cGUiOiJOTFJFLkNvbW1vbi5Eb20uU29saWRDb2xvckJydXNoLCBOTFJFLkNvbW1vbiIsIkNvbG9yIjp7IiRpZCI6IjI4MSIsIkEiOjI1NSwiUiI6MjU1LCJHIjoyNTUsIkIiOjI1NX19LCJMaW5lV2VpZ2h0IjowLjAsIkxpbmVUeXBlIjowLCJQYXJlbnRTdHlsZSI6bnVsbH0sIlBhcmVudFN0eWxlIjpudWxsfSwiVGl0bGVTdHlsZSI6eyIkaWQiOiIyODIiLCJGb250U2V0dGluZ3MiOnsiJGlkIjoiMjgzIiwiRm9udFNpemUiOjExLCJGb250TmFtZSI6IkNhbGlicmkiLCJJc0JvbGQiOnRydWUsIklzSXRhbGljIjpmYWxzZSwiSXNVbmRlcmxpbmVkIjpmYWxzZSwiUGFyZW50U3R5bGUiOm51bGx9LCJBdXRvU2l6ZSI6MiwiRm9yZWdyb3VuZCI6eyIkaWQiOiIyODQiLCJDb2xvciI6eyIkaWQiOiIyODUiLCJBIjoyNTUsIlIiOjI1NSwiRyI6MjU1LCJCIjoyNTV9fSwiTWF4V2lkdGgiOjQzMS42NDQ0ODIyNTAyMTM1MSwiTWF4SGVpZ2h0IjoiSW5maW5pdHkiLCJTbWFydEZvcmVncm91bmRJc0FjdGl2ZSI6ZmFsc2UsIkhvcml6b250YWxBbGlnbm1lbnQiOjIsIlZlcnRpY2FsQWxpZ25tZW50IjowLCJTbWFydEZvcmVncm91bmQiOm51bGwsIkJhY2tncm91bmRGaWxsVHlwZSI6MCwiTWFyZ2luIjp7IiRpZCI6IjI4NiIsIlRvcCI6MC4wLCJMZWZ0IjowLjAsIlJpZ2h0IjowLjAsIkJvdHRvbSI6MC4wfSwiUGFkZGluZyI6eyIkaWQiOiIyODciLCJUb3AiOjAuMCwiTGVmdCI6MC4wLCJSaWdodCI6MC4wLCJCb3R0b20iOjAuMH0sIkJhY2tncm91bmQiOnsiJGlkIjoiMjg4IiwiQ29sb3IiOnsiJGlkIjoiMjg5IiwiQSI6MCwiUiI6MjU1LCJHIjoyNTUsIkIiOjI1NX19LCJJc1Zpc2libGUiOnRydWUsIldpZHRoIjowLjAsIkhlaWdodCI6MC4wLCJCb3JkZXJTdHlsZSI6bnVsbCwiUGFyZW50U3R5bGUiOm51bGx9LCJEYXRlU3R5bGUiOnsiJGlkIjoiMjkwIiwiRm9udFNldHRpbmdzIjp7IiRpZCI6IjI5MSIsIkZvbnRTaXplIjoxMCwiRm9udE5hbWUiOiJDYWxpYnJpIiwiSXNCb2xkIjpmYWxzZSwiSXNJdGFsaWMiOmZhbHNlLCJJc1VuZGVybGluZWQiOmZhbHNlLCJQYXJlbnRTdHlsZSI6bnVsbH0sIkF1dG9TaXplIjowLCJGb3JlZ3JvdW5kIjp7IiRpZCI6IjI5MiIsIkNvbG9yIjp7IiRpZCI6IjI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k0IiwiVG9wIjowLjAsIkxlZnQiOjAuMCwiUmlnaHQiOjAuMCwiQm90dG9tIjowLjB9LCJQYWRkaW5nIjp7IiRpZCI6IjI5NSIsIlRvcCI6MC4wLCJMZWZ0IjowLjAsIlJpZ2h0IjowLjAsIkJvdHRvbSI6MC4wfSwiQmFja2dyb3VuZCI6eyIkaWQiOiIyOTYiLCJDb2xvciI6eyIkaWQiOiIyOTciLCJBIjowLCJSIjoyNTUsIkciOjI1NSwiQiI6MjU1fX0sIklzVmlzaWJsZSI6ZmFsc2UsIldpZHRoIjowLjAsIkhlaWdodCI6MC4wLCJCb3JkZXJTdHlsZSI6bnVsbCwiUGFyZW50U3R5bGUiOm51bGx9LCJEYXRlRm9ybWF0Ijp7IiRpZCI6IjI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k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DAiLCJfdGFza3MiOltdLCJfbWlsZXN0b25lcyI6W3siJGlkIjoiMzAxIiwiSWQiOiIwMmJkMDFkYS1iN2QyLTRhODItYjVlNy02YWU4ZDU5N2NlMDgiLCJJbmRleCI6MywiR3JvdXBJZCI6bnVsbCwiVGl0bGUiOiJTdGFyIFdhcnMgRXBpc29kZSBWSUlJOiBUaGUgTGFzdCBKZWRpICgzNCBBQlkpIiwiRGF0ZVRpbWUiOiIyMDM0LTEyLTE5VDIzOjU5OjAwIiwiUGVyY2VudGFnZUNvbXBsZXRlIjpudWxsLCJOb3RlIjpudWxsLCJTdHlsZSI6eyIkaWQiOiIzMDIiLCJUaXRsZVBvc2l0aW9uIjoiTGVmdCIsIkRhdGVQb3NpdGlvbiI6IkxlZnQiLCJTaGFwZVR5cGUiOjEzLCJTaGFwZVNpemUiOjEsIlNwYWNpbmciOjUsIlNoYXB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yMzksIkciOjIyMywiQiI6MTd9fSwiSXNWaXNpYmxlIjp0cnVlLCJXaWR0aCI6MTguMCwiSGVpZ2h0IjoyMC4wLCJCb3JkZXJTdHlsZSI6eyIkaWQiOiIzMDgiLCJMaW5lQ29sb3IiOnsiJGlkIjoiMzA5IiwiJHR5cGUiOiJOTFJFLkNvbW1vbi5Eb20uU29saWRDb2xvckJydXNoLCBOTFJFLkNvbW1vbiIsIkNvbG9yIjp7IiRpZCI6IjMxMCIsIkEiOjI1NSwiUiI6MjU1LCJHIjoyNTUsIkIiOjI1NX19LCJMaW5lV2VpZ2h0IjowLjAsIkxpbmVUeXBlIjowLCJQYXJlbnRTdHlsZSI6bnVsbH0sIlBhcmVudFN0eWxlIjpudWxsfSwiVGl0bGVTdHlsZSI6eyIkaWQiOiIzMTEiLCJGb250U2V0dGluZ3MiOnsiJGlkIjoiMzEyIiwiRm9udFNpemUiOjExLCJGb250TmFtZSI6IkNhbGlicmkiLCJJc0JvbGQiOnRydWUsIklzSXRhbGljIjpmYWxzZSwiSXNVbmRlcmxpbmVkIjpmYWxzZSwiUGFyZW50U3R5bGUiOm51bGx9LCJBdXRvU2l6ZSI6MiwiRm9yZWdyb3VuZCI6eyIkaWQiOiIzMTMiLCJDb2xvciI6eyIkaWQiOiIzMTQiLCJBIjoyNTUsIlIiOjI1NSwiRyI6MjU1LCJCIjoyNTV9fSwiTWF4V2lkdGgiOjQxMC40MDk4MzgxODY4OTk2MSwiTWF4SGVpZ2h0IjoiSW5maW5pdHkiLCJTbWFydEZvcmVncm91bmRJc0FjdGl2ZSI6ZmFsc2UsIkhvcml6b250YWxBbGlnbm1lbnQiOjI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nRydWUsIldpZHRoIjowLjAsIkhlaWdodCI6MC4wLCJCb3JkZXJTdHlsZSI6bnVsbCwiUGFyZW50U3R5bGUiOm51bGx9LCJEYXRlU3R5bGUiOnsiJGlkIjoiMzE5IiwiRm9udFNldHRpbmdzIjp7IiRpZCI6IjMyMCIsIkZvbnRTaXplIjoxMCwiRm9udE5hbWUiOiJDYWxpYnJpIiwiSXNCb2xkIjpmYWxzZSwiSXNJdGFsaWMiOmZhbHNlLCJJc1VuZGVybGluZWQiOmZhbHNlLCJQYXJlbnRTdHlsZSI6bnVsbH0sIkF1dG9TaXplIjowLCJGb3JlZ3JvdW5kIjp7IiRpZCI6IjMyMSIsIkNvbG9yIjp7IiRpZCI6IjM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IzIiwiVG9wIjowLjAsIkxlZnQiOjAuMCwiUmlnaHQiOjAuMCwiQm90dG9tIjowLjB9LCJQYWRkaW5nIjp7IiRpZCI6IjMyNCIsIlRvcCI6MC4wLCJMZWZ0IjowLjAsIlJpZ2h0IjowLjAsIkJvdHRvbSI6MC4wfSwiQmFja2dyb3VuZCI6eyIkaWQiOiIzMjUiLCJDb2xvciI6eyIkaWQiOiIzMjYiLCJBIjowLCJSIjoyNTUsIkciOjI1NSwiQiI6MjU1fX0sIklzVmlzaWJsZSI6ZmFsc2UsIldpZHRoIjowLjAsIkhlaWdodCI6MC4wLCJCb3JkZXJTdHlsZSI6bnVsbCwiUGFyZW50U3R5bGUiOm51bGx9LCJEYXRlRm9ybWF0Ijp7IiRpZCI6IjM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g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jkiLCJfdGFza3MiOltdLCJfbWlsZXN0b25lcyI6W3siJGlkIjoiMzMwIiwiSWQiOiJmNWE5NjA5Yi1jYzljLTRkNzItYjFhMy1hYTc2MzM3NzBjYjEiLCJJbmRleCI6NCwiR3JvdXBJZCI6bnVsbCwiVGl0bGUiOiJTdGFyIFdhcnMgRXBpc29kZSBJWDogVGhlIFJpc2Ugb2YgU2t5d2Fsa2VyICgzNSBBQlkpIiwiRGF0ZVRpbWUiOiIyMDM1LTEyLTIwVDIzOjU5OjAwIiwiUGVyY2VudGFnZUNvbXBsZXRlIjpudWxsLCJOb3RlIjpudWxsLCJTdHlsZSI6eyIkaWQiOiIzMzEiLCJUaXRsZVBvc2l0aW9uIjoiTGVmdCIsIkRhdGVQb3NpdGlvbiI6IkxlZnQiLCJTaGFwZVR5cGUiOjEzLCJTaGFwZVNpemUiOjEsIlNwYWNpbmciOjUsIlNoYXBlU3R5bGUiOnsiJGlkIjoiMzMyIiwiTWFyZ2luIjp7IiRpZCI6IjMzMyIsIlRvcCI6MC4wLCJMZWZ0IjowLjAsIlJpZ2h0IjowLjAsIkJvdHRvbSI6MC4wfSwiUGFkZGluZyI6eyIkaWQiOiIzMzQiLCJUb3AiOjAuMCwiTGVmdCI6MC4wLCJSaWdodCI6MC4wLCJCb3R0b20iOjAuMH0sIkJhY2tncm91bmQiOnsiJGlkIjoiMzM1IiwiQ29sb3IiOnsiJGlkIjoiMzM2IiwiQSI6MjU1LCJSIjoyMzksIkciOjIyMywiQiI6MTd9fSwiSXNWaXNpYmxlIjp0cnVlLCJXaWR0aCI6MTguMCwiSGVpZ2h0IjoyMC4wLCJCb3JkZXJTdHlsZSI6eyIkaWQiOiIzMzciLCJMaW5lQ29sb3IiOnsiJGlkIjoiMzM4IiwiJHR5cGUiOiJOTFJFLkNvbW1vbi5Eb20uU29saWRDb2xvckJydXNoLCBOTFJFLkNvbW1vbiIsIkNvbG9yIjp7IiRpZCI6IjMzOSIsIkEiOjI1NSwiUiI6MjU1LCJHIjoyNTUsIkIiOjI1NX19LCJMaW5lV2VpZ2h0IjowLjAsIkxpbmVUeXBlIjowLCJQYXJlbnRTdHlsZSI6bnVsbH0sIlBhcmVudFN0eWxlIjpudWxsfSwiVGl0bGVTdHlsZSI6eyIkaWQiOiIzNDAiLCJGb250U2V0dGluZ3MiOnsiJGlkIjoiMzQxIiwiRm9udFNpemUiOjExLCJGb250TmFtZSI6IkNhbGlicmkiLCJJc0JvbGQiOnRydWUsIklzSXRhbGljIjpmYWxzZSwiSXNVbmRlcmxpbmVkIjpmYWxzZSwiUGFyZW50U3R5bGUiOm51bGx9LCJBdXRvU2l6ZSI6MiwiRm9yZWdyb3VuZCI6eyIkaWQiOiIzNDIiLCJDb2xvciI6eyIkaWQiOiIzNDMiLCJBIjoyNTUsIlIiOjI1NSwiRyI6MjU1LCJCIjoyNTV9fSwiTWF4V2lkdGgiOjQwNi42NzExMzA1NjgxODY0NywiTWF4SGVpZ2h0IjoiSW5maW5pdHkiLCJTbWFydEZvcmVncm91bmRJc0FjdGl2ZSI6ZmFsc2UsIkhvcml6b250YWxBbGlnbm1lbnQiOjIsIlZlcnRpY2FsQWxpZ25tZW50IjowLCJTbWFydEZvcmVncm91bmQiOm51bGwsIkJhY2tncm91bmRGaWxsVHlwZSI6MCwiTWFyZ2luIjp7IiRpZCI6IjM0NCIsIlRvcCI6MC4wLCJMZWZ0IjowLjAsIlJpZ2h0IjowLjAsIkJvdHRvbSI6MC4wfSwiUGFkZGluZyI6eyIkaWQiOiIzNDUiLCJUb3AiOjAuMCwiTGVmdCI6MC4wLCJSaWdodCI6MC4wLCJCb3R0b20iOjAuMH0sIkJhY2tncm91bmQiOnsiJGlkIjoiMzQ2IiwiQ29sb3IiOnsiJGlkIjoiMzQ3IiwiQSI6MCwiUiI6MjU1LCJHIjoyNTUsIkIiOjI1NX19LCJJc1Zpc2libGUiOnRydWUsIldpZHRoIjowLjAsIkhlaWdodCI6MC4wLCJCb3JkZXJTdHlsZSI6bnVsbCwiUGFyZW50U3R5bGUiOm51bGx9LCJEYXRlU3R5bGUiOnsiJGlkIjoiMzQ4IiwiRm9udFNldHRpbmdzIjp7IiRpZCI6IjM0OSIsIkZvbnRTaXplIjoxMCwiRm9udE5hbWUiOiJDYWxpYnJpIiwiSXNCb2xkIjpmYWxzZSwiSXNJdGFsaWMiOmZhbHNlLCJJc1VuZGVybGluZWQiOmZhbHNlLCJQYXJlbnRTdHlsZSI6bnVsbH0sIkF1dG9TaXplIjowLCJGb3JlZ3JvdW5kIjp7IiRpZCI6IjM1MCIsIkNvbG9yIjp7IiRpZCI6IjM1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UyIiwiVG9wIjowLjAsIkxlZnQiOjAuMCwiUmlnaHQiOjAuMCwiQm90dG9tIjowLjB9LCJQYWRkaW5nIjp7IiRpZCI6IjM1MyIsIlRvcCI6MC4wLCJMZWZ0IjowLjAsIlJpZ2h0IjowLjAsIkJvdHRvbSI6MC4wfSwiQmFja2dyb3VuZCI6eyIkaWQiOiIzNTQiLCJDb2xvciI6eyIkaWQiOiIzNTUiLCJBIjowLCJSIjoyNTUsIkciOjI1NSwiQiI6MjU1fX0sIklzVmlzaWJsZSI6ZmFsc2UsIldpZHRoIjowLjAsIkhlaWdodCI6MC4wLCJCb3JkZXJTdHlsZSI6bnVsbCwiUGFyZW50U3R5bGUiOm51bGx9LCJEYXRlRm9ybWF0Ijp7IiRpZCI6IjM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c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TAsIklkIjoiNmNmZTc0MmYtMmVjNi00NmJlLTkzM2UtNDUxMGMzODM3NjY5IiwiSGVhZGVyVGV4dCI6IlNlcXVlbHMiLCJJc0RlZmF1bHQiOmZhbHNlLCJTdHlsZSI6eyIkaWQiOiIzNTgiLCJIZWFkZXJTdHlsZSI6eyIkaWQiOiIzNTkiLCJUZXh0U3R5bGUiOnsiJGlkIjoiMzYwIiwiRm9udFNldHRpbmdzIjp7IiRpZCI6IjM2MSIsIkZvbnRTaXplIjoxMSwiRm9udE5hbWUiOiJDYWxpYnJpIiwiSXNCb2xkIjp0cnVlLCJJc0l0YWxpYyI6ZmFsc2UsIklzVW5kZXJsaW5lZCI6ZmFsc2UsIlBhcmVudFN0eWxlIjpudWxsfSwiQXV0b1NpemUiOjIsIkZvcmVncm91bmQiOnsiJGlkIjoiMzYyIiwiQ29sb3IiOnsiJGlkIjoiMzYzIiwiQSI6MjU1LCJSIjoyNTUsIkciOjI1NSwiQiI6MjU1fX0sIk1heFdpZHRoIjo1MS41NjAxNTUxMzU3ODU2LCJNYXhIZWlnaHQiOiJJbmZpbml0eSIsIlNtYXJ0Rm9yZWdyb3VuZElzQWN0aXZlIjpmYWxzZSwiSG9yaXpvbnRhbEFsaWdubWVudCI6MCwiVmVydGljYWxBbGlnbm1lbnQiOjAsIlNtYXJ0Rm9yZWdyb3VuZCI6bnVsbCwiQmFja2dyb3VuZEZpbGxUeXBlIjowLCJNYXJnaW4iOnsiJGlkIjoiMzY0IiwiVG9wIjowLjAsIkxlZnQiOjAuMCwiUmlnaHQiOjAuMCwiQm90dG9tIjowLjB9LCJQYWRkaW5nIjp7IiRpZCI6IjM2NSIsIlRvcCI6MC4wLCJMZWZ0IjowLjAsIlJpZ2h0IjowLjAsIkJvdHRvbSI6MC4wfSwiQmFja2dyb3VuZCI6eyIkaWQiOiIzNjYiLCJDb2xvciI6eyIkaWQiOiIzNjciLCJBIjowLCJSIjoyNTUsIkciOjI1NSwiQiI6MjU1fX0sIklzVmlzaWJsZSI6dHJ1ZSwiV2lkdGgiOjAuMCwiSGVpZ2h0IjowLjAsIkJvcmRlclN0eWxlIjpudWxsLCJQYXJlbnRTdHlsZSI6bnVsbH0sIlJlY3RhbmdsZVN0eWxlIjp7IiRpZCI6IjM2OCIsIk1hcmdpbiI6eyIkaWQiOiIzNjkiLCJUb3AiOjAuMCwiTGVmdCI6MC4wLCJSaWdodCI6MC4wLCJCb3R0b20iOjAuMH0sIlBhZGRpbmciOnsiJGlkIjoiMzcwIiwiVG9wIjowLjAsIkxlZnQiOjAuMCwiUmlnaHQiOjAuMCwiQm90dG9tIjowLjB9LCJCYWNrZ3JvdW5kIjp7IiRpZCI6IjM3MSIsIkNvbG9yIjp7IiRpZCI6IjM3MiIsIkEiOjE1MywiUiI6MzYsIkciOjM2LCJCIjozNn19LCJJc1Zpc2libGUiOnRydWUsIldpZHRoIjowLjAsIkhlaWdodCI6MC4wLCJCb3JkZXJTdHlsZSI6eyIkaWQiOiIzNzMiLCJMaW5lQ29sb3IiOnsiJGlkIjoiMzc0IiwiJHR5cGUiOiJOTFJFLkNvbW1vbi5Eb20uU29saWRDb2xvckJydXNoLCBOTFJFLkNvbW1vbiIsIkNvbG9yIjp7IiRpZCI6IjM3NSIsIkEiOjI1NSwiUiI6MCwiRyI6MCwiQiI6MH19LCJMaW5lV2VpZ2h0IjoyLjAsIkxpbmVUeXBlIjowLCJQYXJlbnRTdHlsZSI6bnVsbH0sIlBhcmVudFN0eWxlIjpudWxsfSwiTWFyZ2luIjp7IiRpZCI6IjM3NiIsIlRvcCI6MC4wLCJMZWZ0IjowLjAsIlJpZ2h0IjowLjAsIkJvdHRvbSI6MC4wfSwiUGFkZGluZyI6eyIkaWQiOiIzNzciLCJUb3AiOjAuMCwiTGVmdCI6MC4wLCJSaWdodCI6MC4wLCJCb3R0b20iOjAuMH0sIkJhY2tncm91bmQiOm51bGwsIklzVmlzaWJsZSI6dHJ1ZSwiV2lkdGgiOjAuMCwiSGVpZ2h0IjowLjAsIkJvcmRlclN0eWxlIjpudWxsLCJQYXJlbnRTdHlsZSI6bnVsbH0sIkJhY2tncm91bmRTdHlsZSI6eyIkaWQiOiIzNzgiLCJNYXJnaW4iOnsiJGlkIjoiMzc5IiwiVG9wIjowLjAsIkxlZnQiOjAuMCwiUmlnaHQiOjAuMCwiQm90dG9tIjowLjB9LCJQYWRkaW5nIjp7IiRpZCI6IjM4MCIsIlRvcCI6MC4wLCJMZWZ0IjowLjAsIlJpZ2h0IjowLjAsIkJvdHRvbSI6MC4wfSwiQmFja2dyb3VuZCI6eyIkaWQiOiIzODEiLCJDb2xvciI6eyIkaWQiOiIzODIiLCJBIjoyMDQsIlIiOjM2LCJHIjozNiwiQiI6MzZ9fSwiSXNWaXNpYmxlIjp0cnVlLCJXaWR0aCI6MC4wLCJIZWlnaHQiOjAuMCwiQm9yZGVyU3R5bGUiOnsiJGlkIjoiMzgzIiwiTGluZUNvbG9yIjp7IiRpZCI6IjM4NCIsIiR0eXBlIjoiTkxSRS5Db21tb24uRG9tLlNvbGlkQ29sb3JCcnVzaCwgTkxSRS5Db21tb24iLCJDb2xvciI6eyIkaWQiOiIzODUiLCJBIjoyNTUsIlIiOjAsIkciOjAsIkIiOjB9fSwiTGluZVdlaWdodCI6Mi4wLCJMaW5lVHlwZSI6MCwiUGFyZW50U3R5bGUiOm51bGx9LCJQYXJlbnRTdHlsZSI6bnVsbH0sIk1hcmdpbiI6eyIkaWQiOiIzODYiLCJUb3AiOjAuMCwiTGVmdCI6MC4wLCJSaWdodCI6MC4wLCJCb3R0b20iOjAuMH0sIlBhZGRpbmciOnsiJGlkIjoiMzg3IiwiVG9wIjowLjAsIkxlZnQiOjAuMCwiUmlnaHQiOjAuMCwiQm90dG9tIjowLjB9LCJJc1Zpc2libGUiOnRydWUsIldpZHRoIjowLjAsIkhlaWdodCI6MC4wLCJCb3JkZXJTdHlsZSI6bnVsbCwiUGFyZW50U3R5bGUiOm51bGx9fV0sIklkIjoiY2RlYjc2NWQtNzA5Ny00MGFiLWFlNzEtMTg0OWVlZjdjYTdjIiwiSW5kZXgiOjEsIkhlYWRlclRleHQiOiJFUElTT0RFUyAoSS1JWCkiLCJTdHlsZSI6eyIkaWQiOiIzODgiLCJIZWFkZXJTdHlsZSI6eyIkaWQiOiIzODkiLCJUZXh0SXNWZXJ0aWNhbCI6dHJ1ZSwiVGV4dFN0eWxlIjp7IiRpZCI6IjM5MCIsIkZvbnRTZXR0aW5ncyI6eyIkaWQiOiIzOTEiLCJGb250U2l6ZSI6MTYsIkZvbnROYW1lIjoiQ2FsaWJyaSIsIklzQm9sZCI6ZmFsc2UsIklzSXRhbGljIjpmYWxzZSwiSXNVbmRlcmxpbmVkIjpmYWxzZSwiUGFyZW50U3R5bGUiOm51bGx9LCJBdXRvU2l6ZSI6MiwiRm9yZWdyb3VuZCI6eyIkaWQiOiIzOTIiLCJDb2xvciI6eyIkaWQiOiIzOTMiLCJBIjoyNTUsIlIiOjI1NSwiRyI6MjU1LCJCIjoyNTV9fSwiTWF4V2lkdGgiOjIyOC4wLCJNYXhIZWlnaHQiOiJJbmZpbml0eSIsIlNtYXJ0Rm9yZWdyb3VuZElzQWN0aXZlIjpmYWxzZSwiSG9yaXpvbnRhbEFsaWdubWVudCI6MCwiVmVydGljYWxBbGlnbm1lbnQiOjAsIlNtYXJ0Rm9yZWdyb3VuZCI6bnVsbCwiQmFja2dyb3VuZEZpbGxUeXBlIjowLCJNYXJnaW4iOnsiJGlkIjoiMzk0IiwiVG9wIjowLjAsIkxlZnQiOjAuMCwiUmlnaHQiOjAuMCwiQm90dG9tIjowLjB9LCJQYWRkaW5nIjp7IiRpZCI6IjM5NSIsIlRvcCI6MC4wLCJMZWZ0IjowLjAsIlJpZ2h0IjowLjAsIkJvdHRvbSI6MC4wfSwiQmFja2dyb3VuZCI6eyIkaWQiOiIzOTYiLCJDb2xvciI6eyIkaWQiOiIzOTciLCJBIjowLCJSIjoyNTUsIkciOjI1NSwiQiI6MjU1fX0sIklzVmlzaWJsZSI6dHJ1ZSwiV2lkdGgiOjAuMCwiSGVpZ2h0IjowLjAsIkJvcmRlclN0eWxlIjpudWxsLCJQYXJlbnRTdHlsZSI6bnVsbH0sIlJlY3RhbmdsZVN0eWxlIjp7IiRpZCI6IjM5OCIsIk1hcmdpbiI6eyIkaWQiOiIzOTkiLCJUb3AiOjAuMCwiTGVmdCI6MC4wLCJSaWdodCI6MC4wLCJCb3R0b20iOjAuMH0sIlBhZGRpbmciOnsiJGlkIjoiNDAwIiwiVG9wIjowLjAsIkxlZnQiOjAuMCwiUmlnaHQiOjAuMCwiQm90dG9tIjowLjB9LCJCYWNrZ3JvdW5kIjp7IiRpZCI6IjQwMSIsIkNvbG9yIjp7IiRpZCI6IjQwMiIsIkEiOjI1NSwiUiI6MCwiRyI6MCwiQiI6MH19LCJJc1Zpc2libGUiOnRydWUsIldpZHRoIjowLjAsIkhlaWdodCI6MC4wLCJCb3JkZXJTdHlsZSI6eyIkaWQiOiI0MDMiLCJMaW5lQ29sb3IiOnsiJGlkIjoiNDA0IiwiJHR5cGUiOiJOTFJFLkNvbW1vbi5Eb20uU29saWRDb2xvckJydXNoLCBOTFJFLkNvbW1vbiIsIkNvbG9yIjp7IiRpZCI6IjQwNSIsIkEiOjI1NSwiUiI6MCwiRyI6MCwiQiI6MH19LCJMaW5lV2VpZ2h0IjozLjAsIkxpbmVUeXBlIjowLCJQYXJlbnRTdHlsZSI6bnVsbH0sIlBhcmVudFN0eWxlIjpudWxsfSwiTWFyZ2luIjp7IiRpZCI6IjQwNiIsIlRvcCI6MC4wLCJMZWZ0IjowLjAsIlJpZ2h0IjowLjAsIkJvdHRvbSI6MC4wfSwiUGFkZGluZyI6eyIkaWQiOiI0MDciLCJUb3AiOjAuMCwiTGVmdCI6MC4wLCJSaWdodCI6MC4wLCJCb3R0b20iOjAuMH0sIkJhY2tncm91bmQiOm51bGwsIklzVmlzaWJsZSI6dHJ1ZSwiV2lkdGgiOjAuMCwiSGVpZ2h0IjowLjAsIkJvcmRlclN0eWxlIjpudWxsLCJQYXJlbnRTdHlsZSI6bnVsbH0sIkJhY2tncm91bmRTdHlsZSI6eyIkaWQiOiI0MDgiLCJNYXJnaW4iOnsiJGlkIjoiNDA5IiwiVG9wIjowLjAsIkxlZnQiOjAuMCwiUmlnaHQiOjAuMCwiQm90dG9tIjowLjB9LCJQYWRkaW5nIjp7IiRpZCI6IjQxMCIsIlRvcCI6MC4wLCJMZWZ0IjowLjAsIlJpZ2h0IjowLjAsIkJvdHRvbSI6MC4wfSwiQmFja2dyb3VuZCI6eyIkaWQiOiI0MTEiLCJDb2xvciI6eyIkaWQiOiI0MTIiLCJBIjo1MSwiUiI6MTY1LCJHIjoxNjUsIkIiOjE2NX19LCJJc1Zpc2libGUiOnRydWUsIldpZHRoIjowLjAsIkhlaWdodCI6MC4wLCJCb3JkZXJTdHlsZSI6eyIkaWQiOiI0MTMiLCJMaW5lQ29sb3IiOnsiJGlkIjoiNDE0IiwiJHR5cGUiOiJOTFJFLkNvbW1vbi5Eb20uU29saWRDb2xvckJydXNoLCBOTFJFLkNvbW1vbiIsIkNvbG9yIjp7IiRpZCI6IjQxNSIsIkEiOjI1NSwiUiI6MjU1LCJHIjowLCJCIjowfX0sIkxpbmVXZWlnaHQiOjAuMCwiTGluZVR5cGUiOjAsIlBhcmVudFN0eWxlIjpudWxsfSwiUGFyZW50U3R5bGUiOm51bGx9LCJJc0Fib3ZlVGltZWJhbmQiOmZhbHNlLCJTcGFjaW5nIjo1LCJNYXJnaW4iOnsiJGlkIjoiNDE2IiwiVG9wIjowLjAsIkxlZnQiOjAuMCwiUmlnaHQiOjAuMCwiQm90dG9tIjowLjB9LCJQYWRkaW5nIjp7IiRpZCI6IjQxNyIsIlRvcCI6MC4wLCJMZWZ0IjowLjAsIlJpZ2h0IjowLjAsIkJvdHRvbSI6MC4wfSwiSXNWaXNpYmxlIjp0cnVlLCJXaWR0aCI6MC4wLCJIZWlnaHQiOjAuMCwiQm9yZGVyU3R5bGUiOnsiJGlkIjoiNDE4IiwiTGluZUNvbG9yIjpudWxsLCJMaW5lV2VpZ2h0IjowLjAsIkxpbmVUeXBlIjowLCJQYXJlbnRTdHlsZSI6bnVsbH0sIlBhcmVudFN0eWxlIjpudWxsfX0seyIkaWQiOiI0MTkiLCJfYWN0aXZpdGllcyI6W3siJGlkIjoiNDIwIiwiX3Jvd3MiOlt7IiRpZCI6IjQyMSIsIl90YXNrcyI6W10sIl9taWxlc3RvbmVzIjpbeyIkaWQiOiI0MjIiLCJJZCI6IjJiM2I4YThiLTkwM2YtNGY2OC1iYmQ5LTJmZjAzNDJhMWIyOSIsIkluZGV4IjoxNSwiR3JvdXBJZCI6bnVsbCwiVGl0bGUiOiJTdGFyIFdhcnM6IFRoZSBDbG9uZSBXYXJzIE1vdmllICgyMiBCQlkpIiwiRGF0ZVRpbWUiOiIxOTc4LTAxLTAyVDIzOjU5OjAwIiwiUGVyY2VudGFnZUNvbXBsZXRlIjpudWxsLCJOb3RlIjpudWxsLCJTdHlsZSI6eyIkaWQiOiI0MjMiLCJUaXRsZVBvc2l0aW9uIjoiTGVmdCIsIkRhdGVQb3NpdGlvbiI6IkxlZnQiLCJTaGFwZVR5cGUiOjEsIlNoYXBlU2l6ZSI6MSwiU3BhY2luZyI6NSwiU2hhcGVTdHlsZSI6eyIkaWQiOiI0MjQiLCJNYXJnaW4iOnsiJGlkIjoiNDI1IiwiVG9wIjowLjAsIkxlZnQiOjAuMCwiUmlnaHQiOjAuMCwiQm90dG9tIjowLjB9LCJQYWRkaW5nIjp7IiRpZCI6IjQyNiIsIlRvcCI6MC4wLCJMZWZ0IjowLjAsIlJpZ2h0IjowLjAsIkJvdHRvbSI6MC4wfSwiQmFja2dyb3VuZCI6eyIkaWQiOiI0MjciLCJDb2xvciI6eyIkaWQiOiI0MjgiLCJBIjoyNTUsIlIiOjAsIkciOjAsIkIiOjB9fSwiSXNWaXNpYmxlIjp0cnVlLCJXaWR0aCI6MTguMCwiSGVpZ2h0IjoyMC4wLCJCb3JkZXJTdHlsZSI6eyIkaWQiOiI0MjkiLCJMaW5lQ29sb3IiOnsiJGlkIjoiNDMwIiwiJHR5cGUiOiJOTFJFLkNvbW1vbi5Eb20uU29saWRDb2xvckJydXNoLCBOTFJFLkNvbW1vbiIsIkNvbG9yIjp7IiRpZCI6IjQzMSIsIkEiOjI1NSwiUiI6MjU1LCJHIjowLCJCIjowfX0sIkxpbmVXZWlnaHQiOjAuMCwiTGluZVR5cGUiOjAsIlBhcmVudFN0eWxlIjpudWxsfSwiUGFyZW50U3R5bGUiOm51bGx9LCJUaXRsZVN0eWxlIjp7IiRpZCI6IjQzMiIsIkZvbnRTZXR0aW5ncyI6eyIkaWQiOiI0MzMiLCJGb250U2l6ZSI6MTEsIkZvbnROYW1lIjoiQ2FsaWJyaSIsIklzQm9sZCI6dHJ1ZSwiSXNJdGFsaWMiOmZhbHNlLCJJc1VuZGVybGluZWQiOmZhbHNlLCJQYXJlbnRTdHlsZSI6bnVsbH0sIkF1dG9TaXplIjoyLCJGb3JlZ3JvdW5kIjp7IiRpZCI6IjQzNCIsIkNvbG9yIjp7IiRpZCI6IjQzNSIsIkEiOjI1NSwiUiI6MCwiRyI6MCwiQiI6MH19LCJNYXhXaWR0aCI6MjcxLjk5NTUxMzkxNjAxNTYyLCJNYXhIZWlnaHQiOiJJbmZpbml0eSIsIlNtYXJ0Rm9yZWdyb3VuZElzQWN0aXZlIjpmYWxzZSwiSG9yaXpvbnRhbEFsaWdubWVudCI6MiwiVmVydGljYWxBbGlnbm1lbnQiOjAsIlNtYXJ0Rm9yZWdyb3VuZCI6bnVsbCwiQmFja2dyb3VuZEZpbGxUeXBlIjowLCJNYXJnaW4iOnsiJGlkIjoiNDM2IiwiVG9wIjowLjAsIkxlZnQiOjAuMCwiUmlnaHQiOjAuMCwiQm90dG9tIjowLjB9LCJQYWRkaW5nIjp7IiRpZCI6IjQzNyIsIlRvcCI6MC4wLCJMZWZ0IjowLjAsIlJpZ2h0IjowLjAsIkJvdHRvbSI6MC4wfSwiQmFja2dyb3VuZCI6eyIkaWQiOiI0MzgiLCJDb2xvciI6eyIkaWQiOiI0MzkiLCJBIjowLCJSIjoyNTUsIkciOjI1NSwiQiI6MjU1fX0sIklzVmlzaWJsZSI6dHJ1ZSwiV2lkdGgiOjAuMCwiSGVpZ2h0IjowLjAsIkJvcmRlclN0eWxlIjpudWxsLCJQYXJlbnRTdHlsZSI6bnVsbH0sIkRhdGVTdHlsZSI6eyIkaWQiOiI0NDAiLCJGb250U2V0dGluZ3MiOnsiJGlkIjoiNDQxIiwiRm9udFNpemUiOjEwLCJGb250TmFtZSI6IkNhbGlicmkiLCJJc0JvbGQiOmZhbHNlLCJJc0l0YWxpYyI6ZmFsc2UsIklzVW5kZXJsaW5lZCI6ZmFsc2UsIlBhcmVudFN0eWxlIjpudWxsfSwiQXV0b1NpemUiOjAsIkZvcmVncm91bmQiOnsiJGlkIjoiNDQyIiwiQ29sb3IiOnsiJGlkIjoiND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0NDQiLCJUb3AiOjAuMCwiTGVmdCI6MC4wLCJSaWdodCI6MC4wLCJCb3R0b20iOjAuMH0sIlBhZGRpbmciOnsiJGlkIjoiNDQ1IiwiVG9wIjowLjAsIkxlZnQiOjAuMCwiUmlnaHQiOjAuMCwiQm90dG9tIjowLjB9LCJCYWNrZ3JvdW5kIjp7IiRpZCI6IjQ0NiIsIkNvbG9yIjp7IiRpZCI6IjQ0NyIsIkEiOjAsIlIiOjI1NSwiRyI6MjU1LCJCIjoyNTV9fSwiSXNWaXNpYmxlIjpmYWxzZSwiV2lkdGgiOjAuMCwiSGVpZ2h0IjowLjAsIkJvcmRlclN0eWxlIjpudWxsLCJQYXJlbnRTdHlsZSI6bnVsbH0sIkRhdGVGb3JtYXQiOnsiJGlkIjoiN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OSIsIkZvcm1hdCI6MCwiSXNWaXNpYmxlIjpmYWxzZSwiTGFzdEtub3duVmlzaWJpbGl0eVN0YXRlIjpmYWxzZX0sIklzVmlzaWJsZSI6dHJ1ZSwiUGFyZW50U3R5bGUiOm51bGx9LCJIeXBlcmxpbmsiOm51bGwsIkltcG9ydElkIjpudWxsfSx7IiRpZCI6IjQ1MCIsIklkIjoiN2I1NTFlOWEtM2ZmMS00YTlkLTgwMDctMjE1NWE1ZWFmODEzIiwiSW5kZXgiOjE2LCJHcm91cElkIjpudWxsLCJUaXRsZSI6IlJvZ3VlIE9uZTogQSBTdGFyIFdhcnMgU3RvcnkgKDAgQUJZKSIsIkRhdGVUaW1lIjoiMjAwMC0xMi0wNlQyMzo1OTowMCIsIlBlcmNlbnRhZ2VDb21wbGV0ZSI6bnVsbCwiTm90ZSI6bnVsbCwiU3R5bGUiOnsiJGlkIjoiNDUxIiwiVGl0bGVQb3NpdGlvbiI6IlJpZ2h0IiwiRGF0ZVBvc2l0aW9uIjoiTGVmdCIsIlNoYXBlVHlwZSI6MSwiU2hhcGVTaXplIjoxLCJTcGFjaW5nIjo1LCJTaGFwZVN0eWxlIjp7IiRpZCI6IjQ1MiIsIk1hcmdpbiI6eyIkaWQiOiI0NTMiLCJUb3AiOjAuMCwiTGVmdCI6MC4wLCJSaWdodCI6MC4wLCJCb3R0b20iOjAuMH0sIlBhZGRpbmciOnsiJGlkIjoiNDU0IiwiVG9wIjowLjAsIkxlZnQiOjAuMCwiUmlnaHQiOjAuMCwiQm90dG9tIjowLjB9LCJCYWNrZ3JvdW5kIjp7IiRpZCI6IjQ1NSIsIkNvbG9yIjp7IiRpZCI6IjQ1NiIsIkEiOjI1NSwiUiI6MCwiRyI6MCwiQiI6MH19LCJJc1Zpc2libGUiOnRydWUsIldpZHRoIjoxOC4wLCJIZWlnaHQiOjIwLjAsIkJvcmRlclN0eWxlIjp7IiRpZCI6IjQ1NyIsIkxpbmVDb2xvciI6eyIkaWQiOiI0NTgiLCIkdHlwZSI6Ik5MUkUuQ29tbW9uLkRvbS5Tb2xpZENvbG9yQnJ1c2gsIE5MUkUuQ29tbW9uIiwiQ29sb3IiOnsiJGlkIjoiNDU5IiwiQSI6MjU1LCJSIjoyNTUsIkciOjAsIkIiOjB9fSwiTGluZVdlaWdodCI6MC4wLCJMaW5lVHlwZSI6MCwiUGFyZW50U3R5bGUiOm51bGx9LCJQYXJlbnRTdHlsZSI6bnVsbH0sIlRpdGxlU3R5bGUiOnsiJGlkIjoiNDYwIiwiRm9udFNldHRpbmdzIjp7IiRpZCI6IjQ2MSIsIkZvbnRTaXplIjoxMSwiRm9udE5hbWUiOiJDYWxpYnJpIiwiSXNCb2xkIjp0cnVlLCJJc0l0YWxpYyI6ZmFsc2UsIklzVW5kZXJsaW5lZCI6ZmFsc2UsIlBhcmVudFN0eWxlIjpudWxsfSwiQXV0b1NpemUiOjIsIkZvcmVncm91bmQiOnsiJGlkIjoiNDYyIiwiQ29sb3IiOnsiJGlkIjoiNDYzIiwiQSI6MjU1LCJSIjowLCJHIjowLCJCIjowfX0sIk1heFdpZHRoIjoyNDkuMjMxMjYyMjA3MDMxMjUsIk1heEhlaWdodCI6IkluZmluaXR5IiwiU21hcnRGb3JlZ3JvdW5kSXNBY3RpdmUiOmZhbHNlLCJIb3Jpem9udGFsQWxpZ25tZW50IjowLCJWZXJ0aWNhbEFsaWdubWVudCI6MCwiU21hcnRGb3JlZ3JvdW5kIjpudWxsLCJCYWNrZ3JvdW5kRmlsbFR5cGUiOjAsIk1hcmdpbiI6eyIkaWQiOiI0NjQiLCJUb3AiOjAuMCwiTGVmdCI6MC4wLCJSaWdodCI6MC4wLCJCb3R0b20iOjAuMH0sIlBhZGRpbmciOnsiJGlkIjoiNDY1IiwiVG9wIjowLjAsIkxlZnQiOjAuMCwiUmlnaHQiOjAuMCwiQm90dG9tIjowLjB9LCJCYWNrZ3JvdW5kIjp7IiRpZCI6IjQ2NiIsIkNvbG9yIjp7IiRpZCI6IjQ2NyIsIkEiOjAsIlIiOjI1NSwiRyI6MjU1LCJCIjoyNTV9fSwiSXNWaXNpYmxlIjp0cnVlLCJXaWR0aCI6MC4wLCJIZWlnaHQiOjAuMCwiQm9yZGVyU3R5bGUiOm51bGwsIlBhcmVudFN0eWxlIjpudWxsfSwiRGF0ZVN0eWxlIjp7IiRpZCI6IjQ2OCIsIkZvbnRTZXR0aW5ncyI6eyIkaWQiOiI0NjkiLCJGb250U2l6ZSI6MTAsIkZvbnROYW1lIjoiQ2FsaWJyaSIsIklzQm9sZCI6ZmFsc2UsIklzSXRhbGljIjpmYWxzZSwiSXNVbmRlcmxpbmVkIjpmYWxzZSwiUGFyZW50U3R5bGUiOm51bGx9LCJBdXRvU2l6ZSI6MCwiRm9yZWdyb3VuZCI6eyIkaWQiOiI0NzAiLCJDb2xvciI6eyIkaWQiOiI0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GlkIjoiNDc0IiwiQ29sb3IiOnsiJGlkIjoiNDc1IiwiQSI6MCwiUiI6MjU1LCJHIjoyNTUsIkIiOjI1NX19LCJJc1Zpc2libGUiOmZhbHNlLCJXaWR0aCI6MC4wLCJIZWlnaHQiOjAuMCwiQm9yZGVyU3R5bGUiOm51bGwsIlBhcmVudFN0eWxlIjpudWxsfSwiRGF0ZUZvcm1hdCI6eyIkaWQiOiI0N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3IiwiRm9ybWF0IjowLCJJc1Zpc2libGUiOmZhbHNlLCJMYXN0S25vd25WaXNpYmlsaXR5U3RhdGUiOmZhbHNlfSwiSXNWaXNpYmxlIjp0cnVlLCJQYXJlbnRTdHlsZSI6bnVsbH0sIkh5cGVybGluayI6bnVsbCwiSW1wb3J0SWQiOm51bGx9XSwiSWQiOiIzOTllM2M1OS0xZDYxLTQ0ZGYtYjdhNS01Nzg2YTZhZDU3NjQiLCJJc1NpbmdsZUl0ZW1Sb3ciOmZhbHNlfSx7IiRpZCI6IjQ3OCIsIl90YXNrcyI6W3siJGlkIjoiNDc5IiwiX2F0dGFjaGVkTWlsZXN0b25lcyI6W10sIlRhc2tEZWZpbml0aW9uIjp7IiRpZCI6IjQ4MCIsIkdyb3VwTmFtZSI6bnVsbCwiU3RhcnREYXRlIjoiMTk4Ny0xMi0yNlQyMzo1OTowMFoiLCJFbmREYXRlIjoiMTk5MC0xMi0yN1QyMzo1OTowMFoiLCJQZXJjZW50YWdlQ29tcGxldGUiOm51bGwsIlN0eWxlIjp7IiRpZCI6IjQ4MSIsIlNoYXBlIjo2LCJTaGFwZVRoaWNrbmVzcyI6MCwiRHVyYXRpb25Gb3JtYXQiOjAsIkluY2x1ZGVOb25Xb3JraW5nRGF5c0luRHVyYXRpb24iOmZhbHNlLCJQZXJjZW50YWdlQ29tcGxldGVTdHlsZSI6eyIkaWQiOiI0ODIiLCJGb250U2V0dGluZ3MiOnsiJGlkIjoiNDgzIiwiRm9udFNpemUiOjEwLCJGb250TmFtZSI6IkNhbGlicmkiLCJJc0JvbGQiOmZhbHNlLCJJc0l0YWxpYyI6ZmFsc2UsIklzVW5kZXJsaW5lZCI6ZmFsc2UsIlBhcmVudFN0eWxlIjpudWxsfSwiQXV0b1NpemUiOjAsIkZvcmVncm91bmQiOnsiJGlkIjoiNDg0IiwiQ29sb3IiOnsiJGlkIjoiNDg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g2IiwiVG9wIjowLjAsIkxlZnQiOjAuMCwiUmlnaHQiOjAuMCwiQm90dG9tIjowLjB9LCJQYWRkaW5nIjp7IiRpZCI6IjQ4NyIsIlRvcCI6MC4wLCJMZWZ0IjowLjAsIlJpZ2h0IjowLjAsIkJvdHRvbSI6MC4wfSwiQmFja2dyb3VuZCI6eyIkaWQiOiI0ODgiLCJDb2xvciI6eyIkaWQiOiI0ODkiLCJBIjo4OSwiUiI6MCwiRyI6MCwiQiI6MH19LCJJc1Zpc2libGUiOnRydWUsIldpZHRoIjowLjAsIkhlaWdodCI6MC4wLCJCb3JkZXJTdHlsZSI6eyIkaWQiOiI0OTAiLCJMaW5lQ29sb3IiOm51bGwsIkxpbmVXZWlnaHQiOjAuMCwiTGluZVR5cGUiOjAsIlBhcmVudFN0eWxlIjpudWxsfSwiUGFyZW50U3R5bGUiOm51bGx9LCJEdXJhdGlvblN0eWxlIjp7IiRpZCI6IjQ5MSIsIkZvbnRTZXR0aW5ncyI6eyIkaWQiOiI0OTIiLCJGb250U2l6ZSI6MTAsIkZvbnROYW1lIjoiQ2FsaWJyaSIsIklzQm9sZCI6ZmFsc2UsIklzSXRhbGljIjpmYWxzZSwiSXNVbmRlcmxpbmVkIjpmYWxzZSwiUGFyZW50U3R5bGUiOm51bGx9LCJBdXRvU2l6ZSI6MCwiRm9yZWdyb3VuZCI6eyIkaWQiOiI0OTMiLCJDb2xvciI6eyIkaWQiOiI0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TUiLCJUb3AiOjAuMCwiTGVmdCI6MC4wLCJSaWdodCI6MC4wLCJCb3R0b20iOjAuMH0sIlBhZGRpbmciOnsiJGlkIjoiNDk2IiwiVG9wIjowLjAsIkxlZnQiOjAuMCwiUmlnaHQiOjAuMCwiQm90dG9tIjowLjB9LCJCYWNrZ3JvdW5kIjp7IiRpZCI6IjQ5NyIsIkNvbG9yIjp7IiRpZCI6IjQ5OCIsIkEiOjAsIlIiOjAsIkciOjAsIkIiOjB9fSwiSXNWaXNpYmxlIjp0cnVlLCJXaWR0aCI6MC4wLCJIZWlnaHQiOjAuMCwiQm9yZGVyU3R5bGUiOnsiJGlkIjoiNDk5IiwiTGluZUNvbG9yIjpudWxsLCJMaW5lV2VpZ2h0IjowLjAsIkxpbmVUeXBlIjowLCJQYXJlbnRTdHlsZSI6bnVsbH0sIlBhcmVudFN0eWxlIjpudWxsfSwiSG9yaXpvbnRhbENvbm5lY3RvclN0eWxlIjp7IiRpZCI6IjUwMCIsIkxpbmVDb2xvciI6eyIkaWQiOiI1MDEiLCIkdHlwZSI6Ik5MUkUuQ29tbW9uLkRvbS5Tb2xpZENvbG9yQnJ1c2gsIE5MUkUuQ29tbW9uIiwiQ29sb3IiOnsiJGlkIjoiNTAyIiwiQSI6MjU1LCJSIjoyMDQsIkciOjIwNCwiQiI6MjA0fX0sIkxpbmVXZWlnaHQiOjEuMCwiTGluZVR5cGUiOjAsIlBhcmVudFN0eWxlIjpudWxsfSwiVmVydGljYWxDb25uZWN0b3JTdHlsZSI6eyIkaWQiOiI1MDMiLCJMaW5lQ29sb3IiOnsiJGlkIjoiNTA0IiwiJHR5cGUiOiJOTFJFLkNvbW1vbi5Eb20uU29saWRDb2xvckJydXNoLCBOTFJFLkNvbW1vbiIsIkNvbG9yIjp7IiRpZCI6IjUw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UwNiIsIk1hcmdpbiI6eyIkaWQiOiI1MDciLCJUb3AiOjAuMCwiTGVmdCI6NC4wLCJSaWdodCI6NC4wLCJCb3R0b20iOjAuMH0sIlBhZGRpbmciOnsiJGlkIjoiNTA4IiwiVG9wIjowLjAsIkxlZnQiOjAuMCwiUmlnaHQiOjAuMCwiQm90dG9tIjowLjB9LCJCYWNrZ3JvdW5kIjp7IiRpZCI6IjUwOSIsIkNvbG9yIjp7IiRpZCI6IjUxMCIsIkEiOjI1NSwiUiI6MCwiRyI6MCwiQiI6MH19LCJJc1Zpc2libGUiOnRydWUsIldpZHRoIjowLjAsIkhlaWdodCI6MTAuMCwiQm9yZGVyU3R5bGUiOnsiJGlkIjoiNTExIiwiTGluZUNvbG9yIjp7IiRpZCI6IjUxMiIsIiR0eXBlIjoiTkxSRS5Db21tb24uRG9tLlNvbGlkQ29sb3JCcnVzaCwgTkxSRS5Db21tb24iLCJDb2xvciI6eyIkaWQiOiI1MTMiLCJBIjoyNTUsIlIiOjI1NSwiRyI6MCwiQiI6MH19LCJMaW5lV2VpZ2h0IjowLjAsIkxpbmVUeXBlIjowLCJQYXJlbnRTdHlsZSI6bnVsbH0sIlBhcmVudFN0eWxlIjpudWxsfSwiVGl0bGVTdHlsZSI6eyIkaWQiOiI1MTQiLCJGb250U2V0dGluZ3MiOnsiJGlkIjoiNTE1IiwiRm9udFNpemUiOjExLCJGb250TmFtZSI6IkNhbGlicmkiLCJJc0JvbGQiOnRydWUsIklzSXRhbGljIjpmYWxzZSwiSXNVbmRlcmxpbmVkIjpmYWxzZSwiUGFyZW50U3R5bGUiOm51bGx9LCJBdXRvU2l6ZSI6MiwiRm9yZWdyb3VuZCI6eyIkaWQiOiI1MTYiLCJDb2xvciI6eyIkaWQiOiI1MTciLCJBIjoyNTUsIlIiOjAsIkciOjAsIkIiOjB9fSwiTWF4V2lkdGgiOjIyNS4wLCJNYXhIZWlnaHQiOiJJbmZpbml0eSIsIlNtYXJ0Rm9yZWdyb3VuZElzQWN0aXZlIjpmYWxzZSwiSG9yaXpvbnRhbEFsaWdubWVudCI6MC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wLCJSIjoyNTUsIkciOjI1NSwiQiI6MjU1fX0sIklzVmlzaWJsZSI6dHJ1ZSwiV2lkdGgiOjAuMCwiSGVpZ2h0IjowLjAsIkJvcmRlclN0eWxlIjp7IiRpZCI6IjUyMiIsIkxpbmVDb2xvciI6bnVsbCwiTGluZVdlaWdodCI6MC4wLCJMaW5lVHlwZSI6MCwiUGFyZW50U3R5bGUiOm51bGx9LCJQYXJlbnRTdHlsZSI6bnVsbH0sIkRhdGVTdHlsZSI6eyIkaWQiOiI1MjMiLCJGb250U2V0dGluZ3MiOnsiJGlkIjoiNTI0IiwiRm9udFNpemUiOjEwLCJGb250TmFtZSI6IkNhbGlicmkiLCJJc0JvbGQiOmZhbHNlLCJJc0l0YWxpYyI6ZmFsc2UsIklzVW5kZXJsaW5lZCI6ZmFsc2UsIlBhcmVudFN0eWxlIjpudWxsfSwiQXV0b1NpemUiOjAsIkZvcmVncm91bmQiOnsiJGlkIjoiNTI1IiwiQ29sb3IiOnsiJGlkIjoiNT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RGF0ZUZvcm1hdCI6eyIkaWQiOiI1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MzIiwiRm9ybWF0IjowLCJJc1Zpc2libGUiOmZhbHNlLCJMYXN0S25vd25WaXNpYmlsaXR5U3RhdGUiOmZhbHNlfSwiSXNWaXNpYmxlIjp0cnVlLCJQYXJlbnRTdHlsZSI6bnVsbH0sIkluZGV4IjoxNywiU21hcnREdXJhdGlvbkFjdGl2YXRlZCI6ZmFsc2UsIkRhdGVGb3JtYXQiOnsiJHJlZiI6IjUzMiJ9LCJXZWVrTnVtYmVyaW5nIjp7IiRpZCI6IjUzNCIsIkZvcm1hdCI6MCwiSXNWaXNpYmxlIjpmYWxzZSwiTGFzdEtub3duVmlzaWJpbGl0eVN0YXRlIjpmYWxzZX0sIklkIjoiZDUxNDlmMmYtNTI0YS00ZTc5LTk1NjktMjNkNjY4NTFjZTJkIiwiSW1wb3J0SWQiOm51bGwsIlRpdGxlIjoiU29sbzogQSBTdGFyIFdhcnMgU3RvcnkgKDEzLTEwIEJCWSkiLCJOb3RlIjpudWxsLCJIeXBlcmxpbmsiOnsiJGlkIjoiNTM1IiwiQWRkcmVzcyI6bnVsbCwiU3ViQWRkcmVzcyI6bnVsbH0sIklzQ2hhbmdlZCI6ZmFsc2UsIklzTmV3IjpmYWxzZX19XSwiX21pbGVzdG9uZXMiOltdLCJJZCI6IjAwMDAwMDAwLTAwMDAtMDAwMC0wMDAwLTAwMDAwMDAwMDAwMCIsIklzU2luZ2xlSXRlbVJvdyI6dHJ1ZX1dLCJJbmRleCI6MTQsIklkIjoiOTNmMzYzZmQtM2VkNy00OTBkLWExNDMtZmE1YWFiODI0OGRiIiwiSGVhZGVyVGV4dCI6bnVsbCwiSXNEZWZhdWx0Ijp0cnVlLCJTdHlsZSI6eyIkaWQiOiI1MzYiLCJIZWFkZXJTdHlsZSI6eyIkaWQiOiI1MzciLCJUZXh0U3R5bGUiOnsiJGlkIjoiNTM4IiwiRm9udFNldHRpbmdzIjp7IiRpZCI6IjUzOSIsIkZvbnRTaXplIjoxMSwiRm9udE5hbWUiOiJDYWxpYnJpIiwiSXNCb2xkIjpmYWxzZSwiSXNJdGFsaWMiOmZhbHNlLCJJc1VuZGVybGluZWQiOmZhbHNlLCJQYXJlbnRTdHlsZSI6bnVsbH0sIkF1dG9TaXplIjoyLCJGb3JlZ3JvdW5kIjp7IiRpZCI6IjU0MCIsIkNvbG9yIjp7IiRpZCI6IjU0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QyIiwiVG9wIjowLjAsIkxlZnQiOjAuMCwiUmlnaHQiOjAuMCwiQm90dG9tIjowLjB9LCJQYWRkaW5nIjp7IiRpZCI6IjU0MyIsIlRvcCI6MC4wLCJMZWZ0IjowLjAsIlJpZ2h0IjowLjAsIkJvdHRvbSI6MC4wfSwiQmFja2dyb3VuZCI6eyIkaWQiOiI1NDQiLCJDb2xvciI6eyIkaWQiOiI1NDUiLCJBIjowLCJSIjoyNTUsIkciOjI1NSwiQiI6MjU1fX0sIklzVmlzaWJsZSI6dHJ1ZSwiV2lkdGgiOjAuMCwiSGVpZ2h0IjowLjAsIkJvcmRlclN0eWxlIjpudWxsLCJQYXJlbnRTdHlsZSI6bnVsbH0sIlJlY3RhbmdsZVN0eWxlIjp7IiRpZCI6IjU0NiIsIk1hcmdpbiI6eyIkaWQiOiI1NDciLCJUb3AiOjAuMCwiTGVmdCI6MC4wLCJSaWdodCI6MC4wLCJCb3R0b20iOjAuMH0sIlBhZGRpbmciOnsiJGlkIjoiNTQ4IiwiVG9wIjowLjAsIkxlZnQiOjAuMCwiUmlnaHQiOjAuMCwiQm90dG9tIjowLjB9LCJCYWNrZ3JvdW5kIjp7IiRpZCI6IjU0OSIsIkNvbG9yIjp7IiRpZCI6IjU1MCIsIkEiOjYzLCJSIjoyMzcsIkciOjEyNSwiQiI6NDl9fSwiSXNWaXNpYmxlIjp0cnVlLCJXaWR0aCI6MC4wLCJIZWlnaHQiOjAuMCwiQm9yZGVyU3R5bGUiOnsiJGlkIjoiNTUxIiwiTGluZUNvbG9yIjp7IiRpZCI6IjU1MiIsIiR0eXBlIjoiTkxSRS5Db21tb24uRG9tLlNvbGlkQ29sb3JCcnVzaCwgTkxSRS5Db21tb24iLCJDb2xvciI6eyIkaWQiOiI1NTMiLCJBIjoyNTUsIlIiOjI1NSwiRyI6MCwiQiI6MH19LCJMaW5lV2VpZ2h0IjowLjAsIkxpbmVUeXBlIjowLCJQYXJlbnRTdHlsZSI6bnVsbH0sIlBhcmVudFN0eWxlIjpudWxsfSwiTWFyZ2luIjp7IiRpZCI6IjU1NCIsIlRvcCI6MC4wLCJMZWZ0IjowLjAsIlJpZ2h0IjowLjAsIkJvdHRvbSI6MC4wfSwiUGFkZGluZyI6eyIkaWQiOiI1NTUiLCJUb3AiOjAuMCwiTGVmdCI6MC4wLCJSaWdodCI6MC4wLCJCb3R0b20iOjAuMH0sIkJhY2tncm91bmQiOm51bGwsIklzVmlzaWJsZSI6dHJ1ZSwiV2lkdGgiOjAuMCwiSGVpZ2h0IjowLjAsIkJvcmRlclN0eWxlIjpudWxsLCJQYXJlbnRTdHlsZSI6bnVsbH0sIkJhY2tncm91bmRTdHlsZSI6eyIkaWQiOiI1NTYiLCJNYXJnaW4iOnsiJGlkIjoiNTU3IiwiVG9wIjowLjAsIkxlZnQiOjAuMCwiUmlnaHQiOjAuMCwiQm90dG9tIjowLjB9LCJQYWRkaW5nIjp7IiRpZCI6IjU1OCIsIlRvcCI6MC4wLCJMZWZ0IjowLjAsIlJpZ2h0IjowLjAsIkJvdHRvbSI6MC4wfSwiQmFja2dyb3VuZCI6eyIkaWQiOiI1NTkiLCJDb2xvciI6eyIkaWQiOiI1NjAiLCJBIjo1MSwiUiI6MTY1LCJHIjoxNjUsIkIiOjE2NX19LCJJc1Zpc2libGUiOnRydWUsIldpZHRoIjowLjAsIkhlaWdodCI6MC4wLCJCb3JkZXJTdHlsZSI6eyIkaWQiOiI1NjEiLCJMaW5lQ29sb3IiOnsiJGlkIjoiNTYyIiwiJHR5cGUiOiJOTFJFLkNvbW1vbi5Eb20uU29saWRDb2xvckJydXNoLCBOTFJFLkNvbW1vbiIsIkNvbG9yIjp7IiRpZCI6IjU2MyIsIkEiOjI1NSwiUiI6MjU1LCJHIjowLCJCIjowfX0sIkxpbmVXZWlnaHQiOjAuMCwiTGluZVR5cGUiOjAsIlBhcmVudFN0eWxlIjpudWxsfSwiUGFyZW50U3R5bGUiOm51bGx9LCJNYXJnaW4iOnsiJGlkIjoiNTY0IiwiVG9wIjowLjAsIkxlZnQiOjAuMCwiUmlnaHQiOjAuMCwiQm90dG9tIjowLjB9LCJQYWRkaW5nIjp7IiRpZCI6IjU2NSIsIlRvcCI6MC4wLCJMZWZ0IjowLjAsIlJpZ2h0IjowLjAsIkJvdHRvbSI6MC4wfSwiSXNWaXNpYmxlIjpmYWxzZSwiV2lkdGgiOjAuMCwiSGVpZ2h0IjowLjAsIkJvcmRlclN0eWxlIjpudWxsLCJQYXJlbnRTdHlsZSI6bnVsbH19XSwiSWQiOiJhNmZlNWU2Ny04NGE4LTRjOTgtOWYyYy03YmMxMWU4MjZhYTgiLCJJbmRleCI6MTQsIkhlYWRlclRleHQiOiJPdGhlciBNb3ZpZXMiLCJTdHlsZSI6eyIkaWQiOiI1NjYiLCJIZWFkZXJTdHlsZSI6eyIkaWQiOiI1NjciLCJUZXh0SXNWZXJ0aWNhbCI6ZmFsc2UsIlRleHRTdHlsZSI6eyIkaWQiOiI1NjgiLCJGb250U2V0dGluZ3MiOnsiJGlkIjoiNTY5IiwiRm9udFNpemUiOjE2LCJGb250TmFtZSI6IkNhbGlicmkiLCJJc0JvbGQiOnRydWUsIklzSXRhbGljIjpmYWxzZSwiSXNVbmRlcmxpbmVkIjpmYWxzZSwiUGFyZW50U3R5bGUiOm51bGx9LCJBdXRvU2l6ZSI6MiwiRm9yZWdyb3VuZCI6eyIkaWQiOiI1NzAiLCJDb2xvciI6eyIkaWQiOiI1NzEiLCJBIjoyNTUsIlIiOjAsIkciOjAsIkIiOjB9fSwiTWF4V2lkdGgiOjEyNS42MDcwMzAxMzU3ODQ3MywiTWF4SGVpZ2h0IjoiSW5maW5pdHkiLCJTbWFydEZvcmVncm91bmRJc0FjdGl2ZSI6ZmFsc2UsIkhvcml6b250YWxBbGlnbm1lbnQiOjAsIlZlcnRpY2FsQWxpZ25tZW50IjowLCJTbWFydEZvcmVncm91bmQiOm51bGwsIkJhY2tncm91bmRGaWxsVHlwZSI6MCwiTWFyZ2luIjp7IiRpZCI6IjU3MiIsIlRvcCI6MC4wLCJMZWZ0IjowLjAsIlJpZ2h0IjowLjAsIkJvdHRvbSI6MC4wfSwiUGFkZGluZyI6eyIkaWQiOiI1NzMiLCJUb3AiOjAuMCwiTGVmdCI6MC4wLCJSaWdodCI6MC4wLCJCb3R0b20iOjAuMH0sIkJhY2tncm91bmQiOnsiJGlkIjoiNTc0IiwiQ29sb3IiOnsiJGlkIjoiNTc1IiwiQSI6MCwiUiI6MjU1LCJHIjoyNTUsIkIiOjI1NX19LCJJc1Zpc2libGUiOnRydWUsIldpZHRoIjowLjAsIkhlaWdodCI6MC4wLCJCb3JkZXJTdHlsZSI6bnVsbCwiUGFyZW50U3R5bGUiOm51bGx9LCJSZWN0YW5nbGVTdHlsZSI6eyIkaWQiOiI1NzYiLCJNYXJnaW4iOnsiJGlkIjoiNTc3IiwiVG9wIjowLjAsIkxlZnQiOjAuMCwiUmlnaHQiOjAuMCwiQm90dG9tIjowLjB9LCJQYWRkaW5nIjp7IiRpZCI6IjU3OCIsIlRvcCI6MC4wLCJMZWZ0IjowLjAsIlJpZ2h0IjowLjAsIkJvdHRvbSI6MC4wfSwiQmFja2dyb3VuZCI6eyIkaWQiOiI1NzkiLCJDb2xvciI6eyIkaWQiOiI1ODAiLCJBIjoyNTUsIlIiOjI0MywiRyI6MjIwLCJCIjoxNzl9fSwiSXNWaXNpYmxlIjp0cnVlLCJXaWR0aCI6MC4wLCJIZWlnaHQiOjAuMCwiQm9yZGVyU3R5bGUiOnsiJGlkIjoiNTgxIiwiTGluZUNvbG9yIjp7IiRpZCI6IjU4MiIsIiR0eXBlIjoiTkxSRS5Db21tb24uRG9tLlNvbGlkQ29sb3JCcnVzaCwgTkxSRS5Db21tb24iLCJDb2xvciI6eyIkaWQiOiI1ODMiLCJBIjoyNTUsIlIiOjAsIkciOjAsIkIiOjB9fSwiTGluZVdlaWdodCI6Mi4wLCJMaW5lVHlwZSI6MCwiUGFyZW50U3R5bGUiOm51bGx9LCJQYXJlbnRTdHlsZSI6bnVsbH0sIk1hcmdpbiI6eyIkaWQiOiI1ODQiLCJUb3AiOjAuMCwiTGVmdCI6MC4wLCJSaWdodCI6MC4wLCJCb3R0b20iOjAuMH0sIlBhZGRpbmciOnsiJGlkIjoiNTg1IiwiVG9wIjowLjAsIkxlZnQiOjAuMCwiUmlnaHQiOjAuMCwiQm90dG9tIjowLjB9LCJCYWNrZ3JvdW5kIjpudWxsLCJJc1Zpc2libGUiOnRydWUsIldpZHRoIjowLjAsIkhlaWdodCI6MC4wLCJCb3JkZXJTdHlsZSI6bnVsbCwiUGFyZW50U3R5bGUiOm51bGx9LCJCYWNrZ3JvdW5kU3R5bGUiOnsiJGlkIjoiNTg2IiwiTWFyZ2luIjp7IiRpZCI6IjU4NyIsIlRvcCI6MC4wLCJMZWZ0IjowLjAsIlJpZ2h0IjowLjAsIkJvdHRvbSI6MC4wfSwiUGFkZGluZyI6eyIkaWQiOiI1ODgiLCJUb3AiOjAuMCwiTGVmdCI6MC4wLCJSaWdodCI6MC4wLCJCb3R0b20iOjAuMH0sIkJhY2tncm91bmQiOnsiJGlkIjoiNTg5IiwiQ29sb3IiOnsiJGlkIjoiNTkwIiwiQSI6MjA0LCJSIjoyNDMsIkciOjIyMCwiQiI6MTc5fX0sIklzVmlzaWJsZSI6dHJ1ZSwiV2lkdGgiOjAuMCwiSGVpZ2h0IjowLjAsIkJvcmRlclN0eWxlIjp7IiRpZCI6IjU5MSIsIkxpbmVDb2xvciI6eyIkaWQiOiI1OTIiLCIkdHlwZSI6Ik5MUkUuQ29tbW9uLkRvbS5Tb2xpZENvbG9yQnJ1c2gsIE5MUkUuQ29tbW9uIiwiQ29sb3IiOnsiJGlkIjoiNTkzIiwiQSI6MjU1LCJSIjowLCJHIjowLCJCIjowfX0sIkxpbmVXZWlnaHQiOjIuMCwiTGluZVR5cGUiOjAsIlBhcmVudFN0eWxlIjpudWxsfSwiUGFyZW50U3R5bGUiOm51bGx9LCJJc0Fib3ZlVGltZWJhbmQiOmZhbHNlLCJTcGFjaW5nIjo1LCJNYXJnaW4iOnsiJGlkIjoiNTk0IiwiVG9wIjowLjAsIkxlZnQiOjAuMCwiUmlnaHQiOjAuMCwiQm90dG9tIjowLjB9LCJQYWRkaW5nIjp7IiRpZCI6IjU5NSIsIlRvcCI6MC4wLCJMZWZ0IjowLjAsIlJpZ2h0IjowLjAsIkJvdHRvbSI6MC4wfSwiSXNWaXNpYmxlIjpmYWxzZSwiV2lkdGgiOjAuMCwiSGVpZ2h0IjowLjAsIkJvcmRlclN0eWxlIjp7IiRpZCI6IjU5NiIsIkxpbmVDb2xvciI6bnVsbCwiTGluZVdlaWdodCI6MC4wLCJMaW5lVHlwZSI6MCwiUGFyZW50U3R5bGUiOm51bGx9LCJQYXJlbnRTdHlsZSI6bnVsbH19LHsiJGlkIjoiNTk3IiwiX2FjdGl2aXRpZXMiOlt7IiRpZCI6IjU5OCIsIl9yb3dzIjpbeyIkaWQiOiI1OTkiLCJfdGFza3MiOlt7IiRpZCI6IjYwMCIsIl9hdHRhY2hlZE1pbGVzdG9uZXMiOltdLCJUYXNrRGVmaW5pdGlvbiI6eyIkaWQiOiI2MDEiLCJHcm91cE5hbWUiOm51bGwsIlN0YXJ0RGF0ZSI6IjE5NjAtMDEtMDVUMjM6NTk6MDAiLCJFbmREYXRlIjoiMTk3MS0wMS0wOFQyMzo1OTowMCIsIlBlcmNlbnRhZ2VDb21wbGV0ZSI6bnVsbCwiU3R5bGUiOnsiJGlkIjoiNjAyIiwiU2hhcGUiOjYsIlNoYXBlVGhpY2tuZXNzIjowLCJEdXJhdGlvbkZvcm1hdCI6MCwiSW5jbHVkZU5vbldvcmtpbmdEYXlzSW5EdXJhdGlvbiI6ZmFsc2UsIlBlcmNlbnRhZ2VDb21wbGV0ZVN0eWxlIjp7IiRpZCI6IjYwMyIsIkZvbnRTZXR0aW5ncyI6eyIkaWQiOiI2MDQiLCJGb250U2l6ZSI6MTAsIkZvbnROYW1lIjoiQ2FsaWJyaSIsIklzQm9sZCI6ZmFsc2UsIklzSXRhbGljIjpmYWxzZSwiSXNVbmRlcmxpbmVkIjpmYWxzZSwiUGFyZW50U3R5bGUiOm51bGx9LCJBdXRvU2l6ZSI6MCwiRm9yZWdyb3VuZCI6eyIkcmVmIjoiNDg0In0sIk1heFdpZHRoIjoyMDAuMCwiTWF4SGVpZ2h0IjoiSW5maW5pdHkiLCJTbWFydEZvcmVncm91bmRJc0FjdGl2ZSI6ZmFsc2UsIkhvcml6b250YWxBbGlnbm1lbnQiOjA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GlkIjoiNjA3IiwiQ29sb3IiOnsiJGlkIjoiNjA4IiwiQSI6ODksIlIiOjAsIkciOjAsIkIiOjB9fSwiSXNWaXNpYmxlIjp0cnVlLCJXaWR0aCI6MC4wLCJIZWlnaHQiOjAuMCwiQm9yZGVyU3R5bGUiOnsiJGlkIjoiNjA5IiwiTGluZUNvbG9yIjpudWxsLCJMaW5lV2VpZ2h0IjowLjAsIkxpbmVUeXBlIjowLCJQYXJlbnRTdHlsZSI6bnVsbH0sIlBhcmVudFN0eWxlIjpudWxsfSwiRHVyYXRpb25TdHlsZSI6eyIkaWQiOiI2MTAiLCJGb250U2V0dGluZ3MiOnsiJGlkIjoiNjExIiwiRm9udFNpemUiOjEwLCJGb250TmFtZSI6IkNhbGlicmkiLCJJc0JvbGQiOmZhbHNlLCJJc0l0YWxpYyI6ZmFsc2UsIklzVW5kZXJsaW5lZCI6ZmFsc2UsIlBhcmVudFN0eWxlIjpudWxsfSwiQXV0b1NpemUiOjAsIkZvcmVncm91bmQiOnsiJGlkIjoiNjEyIiwiQ29sb3IiOnsiJGlkIjoiNjE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E0IiwiVG9wIjowLjAsIkxlZnQiOjAuMCwiUmlnaHQiOjAuMCwiQm90dG9tIjowLjB9LCJQYWRkaW5nIjp7IiRpZCI6IjYxNSIsIlRvcCI6MC4wLCJMZWZ0IjowLjAsIlJpZ2h0IjowLjAsIkJvdHRvbSI6MC4wfSwiQmFja2dyb3VuZCI6eyIkaWQiOiI2MTYiLCJDb2xvciI6eyIkaWQiOiI2MTciLCJBIjowLCJSIjowLCJHIjowLCJCIjowfX0sIklzVmlzaWJsZSI6dHJ1ZSwiV2lkdGgiOjAuMCwiSGVpZ2h0IjowLjAsIkJvcmRlclN0eWxlIjp7IiRpZCI6IjYxOCIsIkxpbmVDb2xvciI6bnVsbCwiTGluZVdlaWdodCI6MC4wLCJMaW5lVHlwZSI6MCwiUGFyZW50U3R5bGUiOm51bGx9LCJQYXJlbnRTdHlsZSI6bnVsbH0sIkhvcml6b250YWxDb25uZWN0b3JTdHlsZSI6eyIkaWQiOiI2MTkiLCJMaW5lQ29sb3IiOnsiJGlkIjoiNjIwIiwiJHR5cGUiOiJOTFJFLkNvbW1vbi5Eb20uU29saWRDb2xvckJydXNoLCBOTFJFLkNvbW1vbiIsIkNvbG9yIjp7IiRpZCI6IjYyMSIsIkEiOjI1NSwiUiI6MjA0LCJHIjoyMDQsIkIiOjIwNH19LCJMaW5lV2VpZ2h0IjoxLjAsIkxpbmVUeXBlIjowLCJQYXJlbnRTdHlsZSI6bnVsbH0sIlZlcnRpY2FsQ29ubmVjdG9yU3R5bGUiOnsiJGlkIjoiNjIyIiwiTGluZUNvbG9yIjp7IiRpZCI6IjYyMyIsIiR0eXBlIjoiTkxSRS5Db21tb24uRG9tLlNvbGlkQ29sb3JCcnVzaCwgTkxSRS5Db21tb24iLCJDb2xvciI6eyIkaWQiOiI2MjQ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2MjUiLCJNYXJnaW4iOnsiJGlkIjoiNjI2IiwiVG9wIjowLjAsIkxlZnQiOjQuMCwiUmlnaHQiOjQuMCwiQm90dG9tIjowLjB9LCJQYWRkaW5nIjp7IiRpZCI6IjYyNyIsIlRvcCI6MC4wLCJMZWZ0IjowLjAsIlJpZ2h0IjowLjAsIkJvdHRvbSI6MC4wfSwiQmFja2dyb3VuZCI6eyIkaWQiOiI2MjgiLCJDb2xvciI6eyIkaWQiOiI2MjkiLCJBIjoyNTUsIlIiOjE5NywiRyI6MTMsIkIiOjIyfX0sIklzVmlzaWJsZSI6dHJ1ZSwiV2lkdGgiOjkzLjAsIkhlaWdodCI6MTAuMCwiQm9yZGVyU3R5bGUiOnsiJGlkIjoiNjMwIiwiTGluZUNvbG9yIjp7IiRpZCI6IjYzMSIsIiR0eXBlIjoiTkxSRS5Db21tb24uRG9tLlNvbGlkQ29sb3JCcnVzaCwgTkxSRS5Db21tb24iLCJDb2xvciI6eyIkaWQiOiI2MzIiLCJBIjoyNTUsIlIiOjI1NSwiRyI6MCwiQiI6MH19LCJMaW5lV2VpZ2h0IjowLjAsIkxpbmVUeXBlIjowLCJQYXJlbnRTdHlsZSI6bnVsbH0sIlBhcmVudFN0eWxlIjpudWxsfSwiVGl0bGVTdHlsZSI6eyIkaWQiOiI2MzMiLCJGb250U2V0dGluZ3MiOnsiJGlkIjoiNjM0IiwiRm9udFNpemUiOjExLCJGb250TmFtZSI6IkNhbGlicmkiLCJJc0JvbGQiOnRydWUsIklzSXRhbGljIjpmYWxzZSwiSXNVbmRlcmxpbmVkIjpmYWxzZSwiUGFyZW50U3R5bGUiOm51bGx9LCJBdXRvU2l6ZSI6MCwiRm9yZWdyb3VuZCI6eyIkaWQiOiI2MzUiLCJDb2xvciI6eyIkaWQiOiI2MzYiLCJBIjoyNTUsIlIiOjI1NSwiRyI6MjU1LCJCIjoyNTV9fSwiTWF4V2lkdGgiOjEwNDcuMjcyNzI3MjcyNzI3MywiTWF4SGVpZ2h0IjoiSW5maW5pdHkiLCJTbWFydEZvcmVncm91bmRJc0FjdGl2ZSI6ZmFsc2UsIkhvcml6b250YWxBbGlnbm1lbnQiOjAsIlZlcnRpY2FsQWxpZ25tZW50IjowLCJTbWFydEZvcmVncm91bmQiOm51bGwsIkJhY2tncm91bmRGaWxsVHlwZSI6MCwiTWFyZ2luIjp7IiRpZCI6IjYzNyIsIlRvcCI6MC4wLCJMZWZ0IjowLjAsIlJpZ2h0IjowLjAsIkJvdHRvbSI6MC4wfSwiUGFkZGluZyI6eyIkaWQiOiI2MzgiLCJUb3AiOjAuMCwiTGVmdCI6MC4wLCJSaWdodCI6MC4wLCJCb3R0b20iOjAuMH0sIkJhY2tncm91bmQiOnsiJGlkIjoiNjM5IiwiQ29sb3IiOnsiJGlkIjoiNjQwIiwiQSI6MCwiUiI6MjU1LCJHIjoyNTUsIkIiOjI1NX19LCJJc1Zpc2libGUiOnRydWUsIldpZHRoIjowLjAsIkhlaWdodCI6MC4wLCJCb3JkZXJTdHlsZSI6eyIkaWQiOiI2NDEiLCJMaW5lQ29sb3IiOm51bGwsIkxpbmVXZWlnaHQiOjAuMCwiTGluZVR5cGUiOjAsIlBhcmVudFN0eWxlIjpudWxsfSwiUGFyZW50U3R5bGUiOm51bGx9LCJEYXRlU3R5bGUiOnsiJGlkIjoiNjQyIiwiRm9udFNldHRpbmdzIjp7IiRpZCI6IjY0MyIsIkZvbnRTaXplIjoxMCwiRm9udE5hbWUiOiJDYWxpYnJpIiwiSXNCb2xkIjpmYWxzZSwiSXNJdGFsaWMiOmZhbHNlLCJJc1VuZGVybGluZWQiOmZhbHNlLCJQYXJlbnRTdHlsZSI6bnVsbH0sIkF1dG9TaXplIjowLCJGb3JlZ3JvdW5kIjp7IiRpZCI6IjY0NCIsIkNvbG9yIjp7IiRpZCI6IjY0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jQ2IiwiVG9wIjowLjAsIkxlZnQiOjAuMCwiUmlnaHQiOjAuMCwiQm90dG9tIjowLjB9LCJQYWRkaW5nIjp7IiRpZCI6IjY0NyIsIlRvcCI6MC4wLCJMZWZ0IjowLjAsIlJpZ2h0IjowLjAsIkJvdHRvbSI6MC4wfSwiQmFja2dyb3VuZCI6eyIkaWQiOiI2NDgiLCJDb2xvciI6eyIkaWQiOiI2NDkiLCJBIjowLCJSIjoyNTUsIkciOjI1NSwiQiI6MjU1fX0sIklzVmlzaWJsZSI6dHJ1ZSwiV2lkdGgiOjAuMCwiSGVpZ2h0IjowLjAsIkJvcmRlclN0eWxlIjp7IiRpZCI6IjY1MCIsIkxpbmVDb2xvciI6bnVsbCwiTGluZVdlaWdodCI6MC4wLCJMaW5lVHlwZSI6MCwiUGFyZW50U3R5bGUiOm51bGx9LCJQYXJlbnRTdHlsZSI6bnVsbH0sIkRhdGVGb3JtYXQiOnsiJGlkIjoiNj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MiIsIkZvcm1hdCI6MCwiSXNWaXNpYmxlIjpmYWxzZSwiTGFzdEtub3duVmlzaWJpbGl0eVN0YXRlIjpmYWxzZX0sIklzVmlzaWJsZSI6dHJ1ZSwiUGFyZW50U3R5bGUiOm51bGx9LCJJbmRleCI6MjAsIlNtYXJ0RHVyYXRpb25BY3RpdmF0ZWQiOmZhbHNlLCJEYXRlRm9ybWF0Ijp7IiRyZWYiOiI2NTEifSwiV2Vla051bWJlcmluZyI6eyIkaWQiOiI2NTMiLCJGb3JtYXQiOjAsIklzVmlzaWJsZSI6ZmFsc2UsIkxhc3RLbm93blZpc2liaWxpdHlTdGF0ZSI6ZmFsc2V9LCJJZCI6IjBjZTgxYmYyLWIxODctNDRiZi04OWNhLTM2NjgxYmI1NDI2OSIsIkltcG9ydElkIjpudWxsLCJUaXRsZSI6IlN0YXIgV2FyczogVGFsZXMgb2YgdGhlIEplZGkgKDQwLTE5IEJCWSkiLCJOb3RlIjpudWxsLCJIeXBlcmxpbmsiOnsiJGlkIjoiNjU0IiwiQWRkcmVzcyI6bnVsbCwiU3ViQWRkcmVzcyI6bnVsbH0sIklzQ2hhbmdlZCI6ZmFsc2UsIklzTmV3IjpmYWxzZX19LHsiJGlkIjoiNjU1IiwiX2F0dGFjaGVkTWlsZXN0b25lcyI6W10sIlRhc2tEZWZpbml0aW9uIjp7IiRpZCI6IjY1NiIsIkdyb3VwTmFtZSI6bnVsbCwiU3RhcnREYXRlIjoiMjAwOS0xMi0xMFQyMzo1OTowMCIsIkVuZERhdGUiOiIyMDEyLTEyLTEzVDIzOjU5OjAwIiwiUGVyY2VudGFnZUNvbXBsZXRlIjpudWxsLCJTdHlsZSI6eyIkaWQiOiI2NTciLCJTaGFwZSI6NiwiU2hhcGVUaGlja25lc3MiOjAsIkR1cmF0aW9uRm9ybWF0IjowLCJJbmNsdWRlTm9uV29ya2luZ0RheXNJbkR1cmF0aW9uIjpmYWxzZSwiUGVyY2VudGFnZUNvbXBsZXRlU3R5bGUiOnsiJGlkIjoiNjU4IiwiRm9udFNldHRpbmdzIjp7IiRpZCI6IjY1OSIsIkZvbnRTaXplIjoxMCwiRm9udE5hbWUiOiJDYWxpYnJpIiwiSXNCb2xkIjpmYWxzZSwiSXNJdGFsaWMiOmZhbHNlLCJJc1VuZGVybGluZWQiOmZhbHNlLCJQYXJlbnRTdHlsZSI6bnVsbH0sIkF1dG9TaXplIjowLCJGb3JlZ3JvdW5kIjp7IiRyZWYiOiI0ODQifSwiTWF4V2lkdGgiOjIwMC4wLCJNYXhIZWlnaHQiOiJJbmZpbml0eSIsIlNtYXJ0Rm9yZWdyb3VuZElzQWN0aXZlIjpmYWxzZSwiSG9yaXpvbnRhbEFsaWdubWVudCI6MCwiVmVydGljYWxBbGlnbm1lbnQiOjAsIlNtYXJ0Rm9yZWdyb3VuZCI6bnVsbCwiQmFja2dyb3VuZEZpbGxUeXBlIjowLCJNYXJnaW4iOnsiJGlkIjoiNjYwIiwiVG9wIjowLjAsIkxlZnQiOjAuMCwiUmlnaHQiOjAuMCwiQm90dG9tIjowLjB9LCJQYWRkaW5nIjp7IiRpZCI6IjY2MSIsIlRvcCI6MC4wLCJMZWZ0IjowLjAsIlJpZ2h0IjowLjAsIkJvdHRvbSI6MC4wfSwiQmFja2dyb3VuZCI6eyIkaWQiOiI2NjIiLCJDb2xvciI6eyIkaWQiOiI2NjMiLCJBIjo4OSwiUiI6MCwiRyI6MCwiQiI6MH19LCJJc1Zpc2libGUiOnRydWUsIldpZHRoIjowLjAsIkhlaWdodCI6MC4wLCJCb3JkZXJTdHlsZSI6eyIkaWQiOiI2NjQiLCJMaW5lQ29sb3IiOm51bGwsIkxpbmVXZWlnaHQiOjAuMCwiTGluZVR5cGUiOjAsIlBhcmVudFN0eWxlIjpudWxsfSwiUGFyZW50U3R5bGUiOm51bGx9LCJEdXJhdGlvblN0eWxlIjp7IiRpZCI6IjY2NSIsIkZvbnRTZXR0aW5ncyI6eyIkaWQiOiI2NjYiLCJGb250U2l6ZSI6MTAsIkZvbnROYW1lIjoiQ2FsaWJyaSIsIklzQm9sZCI6ZmFsc2UsIklzSXRhbGljIjpmYWxzZSwiSXNVbmRlcmxpbmVkIjpmYWxzZSwiUGFyZW50U3R5bGUiOm51bGx9LCJBdXRvU2l6ZSI6MCwiRm9yZWdyb3VuZCI6eyIkaWQiOiI2NjciLCJDb2xvciI6eyIkaWQiOiI2Nj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jkiLCJUb3AiOjAuMCwiTGVmdCI6MC4wLCJSaWdodCI6MC4wLCJCb3R0b20iOjAuMH0sIlBhZGRpbmciOnsiJGlkIjoiNjcwIiwiVG9wIjowLjAsIkxlZnQiOjAuMCwiUmlnaHQiOjAuMCwiQm90dG9tIjowLjB9LCJCYWNrZ3JvdW5kIjp7IiRpZCI6IjY3MSIsIkNvbG9yIjp7IiRpZCI6IjY3MiIsIkEiOjAsIlIiOjAsIkciOjAsIkIiOjB9fSwiSXNWaXNpYmxlIjp0cnVlLCJXaWR0aCI6MC4wLCJIZWlnaHQiOjAuMCwiQm9yZGVyU3R5bGUiOnsiJGlkIjoiNjczIiwiTGluZUNvbG9yIjpudWxsLCJMaW5lV2VpZ2h0IjowLjAsIkxpbmVUeXBlIjowLCJQYXJlbnRTdHlsZSI6bnVsbH0sIlBhcmVudFN0eWxlIjpudWxsfSwiSG9yaXpvbnRhbENvbm5lY3RvclN0eWxlIjp7IiRpZCI6IjY3NCIsIkxpbmVDb2xvciI6eyIkaWQiOiI2NzUiLCIkdHlwZSI6Ik5MUkUuQ29tbW9uLkRvbS5Tb2xpZENvbG9yQnJ1c2gsIE5MUkUuQ29tbW9uIiwiQ29sb3IiOnsiJGlkIjoiNjc2IiwiQSI6MjU1LCJSIjoyMDQsIkciOjIwNCwiQiI6MjA0fX0sIkxpbmVXZWlnaHQiOjEuMCwiTGluZVR5cGUiOjAsIlBhcmVudFN0eWxlIjpudWxsfSwiVmVydGljYWxDb25uZWN0b3JTdHlsZSI6eyIkaWQiOiI2NzciLCJMaW5lQ29sb3IiOnsiJGlkIjoiNjc4IiwiJHR5cGUiOiJOTFJFLkNvbW1vbi5Eb20uU29saWRDb2xvckJydXNoLCBOTFJFLkNvbW1vbiIsIkNvbG9yIjp7IiRpZCI6IjY3OSIsIkEiOjI1NSwiUiI6MjA0LCJHIjoyMDQsIkIiOjIwNH19LCJMaW5lV2VpZ2h0IjowLjAsIkxpbmVUeXBlIjowLCJQYXJlbnRTdHlsZSI6bnVsbH0sIk1hcmdpbiI6bnVsbCwiU3RhcnREYXRlUG9zaXRpb24iOjYsIkVuZERhdGVQb3NpdGlvbiI6NiwiRGF0ZUlzVmlzaWJsZSI6ZmFsc2UsIlRpdGxlUG9zaXRpb24iOjAsIkR1cmF0aW9uUG9zaXRpb24iOjYsIlBlcmNlbnRhZ2VDb21wbGV0ZWRQb3NpdGlvbiI6NiwiU3BhY2luZyI6MywiSXNCZWxvd1RpbWViYW5kIjp0cnVlLCJQZXJjZW50YWdlQ29tcGxldGVTaGFwZU9wYWNpdHkiOjM1LCJTaGFwZVN0eWxlIjp7IiRpZCI6IjY4MCIsIk1hcmdpbiI6eyIkaWQiOiI2ODEiLCJUb3AiOjAuMCwiTGVmdCI6NC4wLCJSaWdodCI6NC4wLCJCb3R0b20iOjAuMH0sIlBhZGRpbmciOnsiJGlkIjoiNjgyIiwiVG9wIjowLjAsIkxlZnQiOjAuMCwiUmlnaHQiOjAuMCwiQm90dG9tIjowLjB9LCJCYWNrZ3JvdW5kIjp7IiRpZCI6IjY4MyIsIkNvbG9yIjp7IiRpZCI6IjY4NCIsIkEiOjI1NSwiUiI6MTk3LCJHIjoxMywiQiI6MjJ9fSwiSXNWaXNpYmxlIjp0cnVlLCJXaWR0aCI6MC4wLCJIZWlnaHQiOjEwLjAsIkJvcmRlclN0eWxlIjp7IiRpZCI6IjY4NSIsIkxpbmVDb2xvciI6eyIkaWQiOiI2ODYiLCIkdHlwZSI6Ik5MUkUuQ29tbW9uLkRvbS5Tb2xpZENvbG9yQnJ1c2gsIE5MUkUuQ29tbW9uIiwiQ29sb3IiOnsiJGlkIjoiNjg3IiwiQSI6MjU1LCJSIjoyNTUsIkciOjAsIkIiOjB9fSwiTGluZVdlaWdodCI6MC4wLCJMaW5lVHlwZSI6MCwiUGFyZW50U3R5bGUiOm51bGx9LCJQYXJlbnRTdHlsZSI6bnVsbH0sIlRpdGxlU3R5bGUiOnsiJGlkIjoiNjg4IiwiRm9udFNldHRpbmdzIjp7IiRpZCI6IjY4OSIsIkZvbnRTaXplIjoxMSwiRm9udE5hbWUiOiJDYWxpYnJpIiwiSXNCb2xkIjp0cnVlLCJJc0l0YWxpYyI6ZmFsc2UsIklzVW5kZXJsaW5lZCI6ZmFsc2UsIlBhcmVudFN0eWxlIjpudWxsfSwiQXV0b1NpemUiOjAsIkZvcmVncm91bmQiOnsiJHJlZiI6IjYzNSJ9LCJNYXhXaWR0aCI6OTYwLjAsIk1heEhlaWdodCI6IkluZmluaXR5IiwiU21hcnRGb3JlZ3JvdW5kSXNBY3RpdmUiOmZhbHNlLCJIb3Jpem9udGFsQWxpZ25tZW50IjowLCJWZXJ0aWNhbEFsaWdubWVudCI6MCwiU21hcnRGb3JlZ3JvdW5kIjpudWxsLCJCYWNrZ3JvdW5kRmlsbFR5cGUiOjAsIk1hcmdpbiI6eyIkaWQiOiI2OTAiLCJUb3AiOjAuMCwiTGVmdCI6MC4wLCJSaWdodCI6MC4wLCJCb3R0b20iOjAuMH0sIlBhZGRpbmciOnsiJGlkIjoiNjkxIiwiVG9wIjowLjAsIkxlZnQiOjAuMCwiUmlnaHQiOjAuMCwiQm90dG9tIjowLjB9LCJCYWNrZ3JvdW5kIjp7IiRpZCI6IjY5MiIsIkNvbG9yIjp7IiRpZCI6IjY5MyIsIkEiOjAsIlIiOjI1NSwiRyI6MjU1LCJCIjoyNTV9fSwiSXNWaXNpYmxlIjp0cnVlLCJXaWR0aCI6MC4wLCJIZWlnaHQiOjAuMCwiQm9yZGVyU3R5bGUiOnsiJGlkIjoiNjk0IiwiTGluZUNvbG9yIjpudWxsLCJMaW5lV2VpZ2h0IjowLjAsIkxpbmVUeXBlIjowLCJQYXJlbnRTdHlsZSI6bnVsbH0sIlBhcmVudFN0eWxlIjpudWxsfSwiRGF0ZVN0eWxlIjp7IiRpZCI6IjY5NSIsIkZvbnRTZXR0aW5ncyI6eyIkaWQiOiI2OTYiLCJGb250U2l6ZSI6MTAsIkZvbnROYW1lIjoiQ2FsaWJyaSIsIklzQm9sZCI6ZmFsc2UsIklzSXRhbGljIjpmYWxzZSwiSXNVbmRlcmxpbmVkIjpmYWxzZSwiUGFyZW50U3R5bGUiOm51bGx9LCJBdXRvU2l6ZSI6MCwiRm9yZWdyb3VuZCI6eyIkaWQiOiI2OTciLCJDb2xvciI6eyIkaWQiOiI2O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Y5OSIsIlRvcCI6MC4wLCJMZWZ0IjowLjAsIlJpZ2h0IjowLjAsIkJvdHRvbSI6MC4wfSwiUGFkZGluZyI6eyIkaWQiOiI3MDAiLCJUb3AiOjAuMCwiTGVmdCI6MC4wLCJSaWdodCI6MC4wLCJCb3R0b20iOjAuMH0sIkJhY2tncm91bmQiOnsiJGlkIjoiNzAxIiwiQ29sb3IiOnsiJGlkIjoiNzAyIiwiQSI6MCwiUiI6MjU1LCJHIjoyNTUsIkIiOjI1NX19LCJJc1Zpc2libGUiOnRydWUsIldpZHRoIjowLjAsIkhlaWdodCI6MC4wLCJCb3JkZXJTdHlsZSI6eyIkaWQiOiI3MDMiLCJMaW5lQ29sb3IiOm51bGwsIkxpbmVXZWlnaHQiOjAuMCwiTGluZVR5cGUiOjAsIlBhcmVudFN0eWxlIjpudWxsfSwiUGFyZW50U3R5bGUiOm51bGx9LCJEYXRlRm9ybWF0Ijp7IiRpZCI6Ijc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UiLCJGb3JtYXQiOjAsIklzVmlzaWJsZSI6ZmFsc2UsIkxhc3RLbm93blZpc2liaWxpdHlTdGF0ZSI6ZmFsc2V9LCJJc1Zpc2libGUiOnRydWUsIlBhcmVudFN0eWxlIjpudWxsfSwiSW5kZXgiOjIxLCJTbWFydER1cmF0aW9uQWN0aXZhdGVkIjpmYWxzZSwiRGF0ZUZvcm1hdCI6eyIkcmVmIjoiNzA0In0sIldlZWtOdW1iZXJpbmciOnsiJGlkIjoiNzA2IiwiRm9ybWF0IjowLCJJc1Zpc2libGUiOmZhbHNlLCJMYXN0S25vd25WaXNpYmlsaXR5U3RhdGUiOmZhbHNlfSwiSWQiOiI4YTQ1M2RhZS0yZTQ1LTQ2OGUtYjVkYi03YzAwNDdmNWMyNTMiLCJJbXBvcnRJZCI6bnVsbCwiVGl0bGUiOiJUaGUgTWFuZGFsb3JpYW4gKDktMTIgQUJZKSIsIk5vdGUiOm51bGwsIkh5cGVybGluayI6eyIkaWQiOiI3MDciLCJBZGRyZXNzIjpudWxsLCJTdWJBZGRyZXNzIjpudWxsfSwiSXNDaGFuZ2VkIjpmYWxzZSwiSXNOZXciOmZhbHNlfX1dLCJfbWlsZXN0b25lcyI6W3siJGlkIjoiNzA4IiwiSWQiOiI0NTNiZmNjNC03ZjE0LTQ1ZmMtOWI4OC04ZDRlODhiNzRhYjQiLCJJbmRleCI6MTksIkdyb3VwSWQiOm51bGwsIlRpdGxlIjoiU3RhciBXYXJzOiBSZWJlbHMgKDUgQkJZKSIsIkRhdGVUaW1lIjoiMTk5NS0xMi0yMlQyMzo1OTowMCIsIlBlcmNlbnRhZ2VDb21wbGV0ZSI6bnVsbCwiTm90ZSI6bnVsbCwiU3R5bGUiOnsiJGlkIjoiNzA5IiwiVGl0bGVQb3NpdGlvbiI6IkFib3ZlIiwiRGF0ZVBvc2l0aW9uIjoiTGVmdCIsIlNoYXBlVHlwZSI6MTQsIlNoYXBlU2l6ZSI6MSwiU3BhY2luZyI6NSwiU2hhcGVTdHlsZSI6eyIkaWQiOiI3MTAiLCJNYXJnaW4iOnsiJGlkIjoiNzExIiwiVG9wIjowLjAsIkxlZnQiOjAuMCwiUmlnaHQiOjAuMCwiQm90dG9tIjowLjB9LCJQYWRkaW5nIjp7IiRpZCI6IjcxMiIsIlRvcCI6MC4wLCJMZWZ0IjowLjAsIlJpZ2h0IjowLjAsIkJvdHRvbSI6MC4wfSwiQmFja2dyb3VuZCI6eyIkaWQiOiI3MTMiLCJDb2xvciI6eyIkaWQiOiI3MTQiLCJBIjoyNTUsIlIiOjE5NywiRyI6MTMsIkIiOjIyfX0sIklzVmlzaWJsZSI6dHJ1ZSwiV2lkdGgiOjE4LjAsIkhlaWdodCI6MjAuMCwiQm9yZGVyU3R5bGUiOnsiJGlkIjoiNzE1IiwiTGluZUNvbG9yIjp7IiRpZCI6IjcxNiIsIiR0eXBlIjoiTkxSRS5Db21tb24uRG9tLlNvbGlkQ29sb3JCcnVzaCwgTkxSRS5Db21tb24iLCJDb2xvciI6eyIkaWQiOiI3MTciLCJBIjoyNTUsIlIiOjI1NSwiRyI6MCwiQiI6MH19LCJMaW5lV2VpZ2h0IjowLjAsIkxpbmVUeXBlIjowLCJQYXJlbnRTdHlsZSI6bnVsbH0sIlBhcmVudFN0eWxlIjpudWxsfSwiVGl0bGVTdHlsZSI6eyIkaWQiOiI3MTgiLCJGb250U2V0dGluZ3MiOnsiJGlkIjoiNzE5IiwiRm9udFNpemUiOjExLCJGb250TmFtZSI6IkNhbGlicmkiLCJJc0JvbGQiOnRydWUsIklzSXRhbGljIjpmYWxzZSwiSXNVbmRlcmxpbmVkIjpmYWxzZSwiUGFyZW50U3R5bGUiOm51bGx9LCJBdXRvU2l6ZSI6MCwiRm9yZWdyb3VuZCI6eyIkaWQiOiI3MjAiLCJDb2xvciI6eyIkaWQiOiI3Mj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IyIiwiVG9wIjowLjAsIkxlZnQiOjAuMCwiUmlnaHQiOjAuMCwiQm90dG9tIjowLjB9LCJQYWRkaW5nIjp7IiRpZCI6IjcyMyIsIlRvcCI6MC4wLCJMZWZ0IjowLjAsIlJpZ2h0IjowLjAsIkJvdHRvbSI6MC4wfSwiQmFja2dyb3VuZCI6eyIkaWQiOiI3MjQiLCJDb2xvciI6eyIkaWQiOiI3MjUiLCJBIjowLCJSIjoyNTUsIkciOjI1NSwiQiI6MjU1fX0sIklzVmlzaWJsZSI6dHJ1ZSwiV2lkdGgiOjAuMCwiSGVpZ2h0IjowLjAsIkJvcmRlclN0eWxlIjpudWxsLCJQYXJlbnRTdHlsZSI6bnVsbH0sIkRhdGVTdHlsZSI6eyIkaWQiOiI3MjYiLCJGb250U2V0dGluZ3MiOnsiJGlkIjoiNzI3IiwiRm9udFNpemUiOjEwLCJGb250TmFtZSI6IkNhbGlicmkiLCJJc0JvbGQiOmZhbHNlLCJJc0l0YWxpYyI6ZmFsc2UsIklzVW5kZXJsaW5lZCI6ZmFsc2UsIlBhcmVudFN0eWxlIjpudWxsfSwiQXV0b1NpemUiOjAsIkZvcmVncm91bmQiOnsiJGlkIjoiNzI4IiwiQ29sb3IiOnsiJGlkIjoiNzI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3MzAiLCJUb3AiOjAuMCwiTGVmdCI6MC4wLCJSaWdodCI6MC4wLCJCb3R0b20iOjAuMH0sIlBhZGRpbmciOnsiJGlkIjoiNzMxIiwiVG9wIjowLjAsIkxlZnQiOjAuMCwiUmlnaHQiOjAuMCwiQm90dG9tIjowLjB9LCJCYWNrZ3JvdW5kIjp7IiRpZCI6IjczMiIsIkNvbG9yIjp7IiRpZCI6IjczMyIsIkEiOjAsIlIiOjI1NSwiRyI6MjU1LCJCIjoyNTV9fSwiSXNWaXNpYmxlIjpmYWxzZSwiV2lkdGgiOjAuMCwiSGVpZ2h0IjowLjAsIkJvcmRlclN0eWxlIjpudWxsLCJQYXJlbnRTdHlsZSI6bnVsbH0sIkRhdGVGb3JtYXQiOnsiJGlkIjoiNz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NSIsIkZvcm1hdCI6MCwiSXNWaXNpYmxlIjpmYWxzZSwiTGFzdEtub3duVmlzaWJpbGl0eVN0YXRlIjpmYWxzZX0sIklzVmlzaWJsZSI6dHJ1ZSwiUGFyZW50U3R5bGUiOm51bGx9LCJIeXBlcmxpbmsiOm51bGwsIkltcG9ydElkIjpudWxsfV0sIklkIjoiZGMzMWJlZjQtNTczZC00YjJlLTg4MGEtMGQ0NmE0M2RjZjEzIiwiSXNTaW5nbGVJdGVtUm93IjpmYWxzZX0seyIkaWQiOiI3MzYiLCJfdGFza3MiOlt7IiRpZCI6IjczNyIsIl9hdHRhY2hlZE1pbGVzdG9uZXMiOltdLCJUYXNrRGVmaW5pdGlvbiI6eyIkaWQiOiI3MzgiLCJHcm91cE5hbWUiOm51bGwsIlN0YXJ0RGF0ZSI6IjE5NzgtMDEtMDJUMDA6MDA6MDAiLCJFbmREYXRlIjoiMjAzNS0wMS0wMlQyMzo1OTowMCIsIlBlcmNlbnRhZ2VDb21wbGV0ZSI6bnVsbCwiU3R5bGUiOnsiJGlkIjoiNzM5IiwiU2hhcGUiOjYsIlNoYXBlVGhpY2tuZXNzIjowLCJEdXJhdGlvbkZvcm1hdCI6MCwiSW5jbHVkZU5vbldvcmtpbmdEYXlzSW5EdXJhdGlvbiI6ZmFsc2UsIlBlcmNlbnRhZ2VDb21wbGV0ZVN0eWxlIjp7IiRpZCI6Ijc0MCIsIkZvbnRTZXR0aW5ncyI6eyIkaWQiOiI3NDEiLCJGb250U2l6ZSI6MTAsIkZvbnROYW1lIjoiQ2FsaWJyaSIsIklzQm9sZCI6ZmFsc2UsIklzSXRhbGljIjpmYWxzZSwiSXNVbmRlcmxpbmVkIjpmYWxzZSwiUGFyZW50U3R5bGUiOm51bGx9LCJBdXRvU2l6ZSI6MCwiRm9yZWdyb3VuZCI6eyIkcmVmIjoiNDg0In0sIk1heFdpZHRoIjoyMDAuMCwiTWF4SGVpZ2h0IjoiSW5maW5pdHkiLCJTbWFydEZvcmVncm91bmRJc0FjdGl2ZSI6ZmFsc2UsIkhvcml6b250YWxBbGlnbm1lbnQiOjAsIlZlcnRpY2FsQWxpZ25tZW50IjowLCJTbWFydEZvcmVncm91bmQiOm51bGwsIkJhY2tncm91bmRGaWxsVHlwZSI6MCwiTWFyZ2luIjp7IiRpZCI6Ijc0MiIsIlRvcCI6MC4wLCJMZWZ0IjowLjAsIlJpZ2h0IjowLjAsIkJvdHRvbSI6MC4wfSwiUGFkZGluZyI6eyIkaWQiOiI3NDMiLCJUb3AiOjAuMCwiTGVmdCI6MC4wLCJSaWdodCI6MC4wLCJCb3R0b20iOjAuMH0sIkJhY2tncm91bmQiOnsiJGlkIjoiNzQ0IiwiQ29sb3IiOnsiJGlkIjoiNzQ1IiwiQSI6ODksIlIiOjAsIkciOjAsIkIiOjB9fSwiSXNWaXNpYmxlIjp0cnVlLCJXaWR0aCI6MC4wLCJIZWlnaHQiOjAuMCwiQm9yZGVyU3R5bGUiOnsiJGlkIjoiNzQ2IiwiTGluZUNvbG9yIjpudWxsLCJMaW5lV2VpZ2h0IjowLjAsIkxpbmVUeXBlIjowLCJQYXJlbnRTdHlsZSI6bnVsbH0sIlBhcmVudFN0eWxlIjpudWxsfSwiRHVyYXRpb25TdHlsZSI6eyIkaWQiOiI3NDciLCJGb250U2V0dGluZ3MiOnsiJGlkIjoiNzQ4IiwiRm9udFNpemUiOjEwLCJGb250TmFtZSI6IkNhbGlicmkiLCJJc0JvbGQiOmZhbHNlLCJJc0l0YWxpYyI6ZmFsc2UsIklzVW5kZXJsaW5lZCI6ZmFsc2UsIlBhcmVudFN0eWxlIjpudWxsfSwiQXV0b1NpemUiOjAsIkZvcmVncm91bmQiOnsiJGlkIjoiNzQ5IiwiQ29sb3IiOnsiJGlkIjoiNzU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UxIiwiVG9wIjowLjAsIkxlZnQiOjAuMCwiUmlnaHQiOjAuMCwiQm90dG9tIjowLjB9LCJQYWRkaW5nIjp7IiRpZCI6Ijc1MiIsIlRvcCI6MC4wLCJMZWZ0IjowLjAsIlJpZ2h0IjowLjAsIkJvdHRvbSI6MC4wfSwiQmFja2dyb3VuZCI6eyIkaWQiOiI3NTMiLCJDb2xvciI6eyIkaWQiOiI3NTQiLCJBIjowLCJSIjowLCJHIjowLCJCIjowfX0sIklzVmlzaWJsZSI6dHJ1ZSwiV2lkdGgiOjAuMCwiSGVpZ2h0IjowLjAsIkJvcmRlclN0eWxlIjp7IiRpZCI6Ijc1NSIsIkxpbmVDb2xvciI6bnVsbCwiTGluZVdlaWdodCI6MC4wLCJMaW5lVHlwZSI6MCwiUGFyZW50U3R5bGUiOm51bGx9LCJQYXJlbnRTdHlsZSI6bnVsbH0sIkhvcml6b250YWxDb25uZWN0b3JTdHlsZSI6eyIkaWQiOiI3NTYiLCJMaW5lQ29sb3IiOnsiJGlkIjoiNzU3IiwiJHR5cGUiOiJOTFJFLkNvbW1vbi5Eb20uU29saWRDb2xvckJydXNoLCBOTFJFLkNvbW1vbiIsIkNvbG9yIjp7IiRpZCI6Ijc1OCIsIkEiOjI1NSwiUiI6MjA0LCJHIjoyMDQsIkIiOjIwNH19LCJMaW5lV2VpZ2h0IjoxLjAsIkxpbmVUeXBlIjowLCJQYXJlbnRTdHlsZSI6bnVsbH0sIlZlcnRpY2FsQ29ubmVjdG9yU3R5bGUiOnsiJGlkIjoiNzU5IiwiTGluZUNvbG9yIjp7IiRpZCI6Ijc2MCIsIiR0eXBlIjoiTkxSRS5Db21tb24uRG9tLlNvbGlkQ29sb3JCcnVzaCwgTkxSRS5Db21tb24iLCJDb2xvciI6eyIkaWQiOiI3NjEiLCJBIjoyNTUsIlIiOjIwNCwiRyI6MjA0LCJCIjoyMDR9fSwiTGluZVdlaWdodCI6MC4wLCJMaW5lVHlwZSI6MCwiUGFyZW50U3R5bGUiOm51bGx9LCJNYXJnaW4iOm51bGwsIlN0YXJ0RGF0ZVBvc2l0aW9uIjo2LCJFbmREYXRlUG9zaXRpb24iOjYsIkRhdGVJc1Zpc2libGUiOmZhbHNlLCJUaXRsZVBvc2l0aW9uIjowLCJEdXJhdGlvblBvc2l0aW9uIjo2LCJQZXJjZW50YWdlQ29tcGxldGVkUG9zaXRpb24iOjYsIlNwYWNpbmciOjMsIklzQmVsb3dUaW1lYmFuZCI6dHJ1ZSwiUGVyY2VudGFnZUNvbXBsZXRlU2hhcGVPcGFjaXR5IjozNSwiU2hhcGVTdHlsZSI6eyIkaWQiOiI3NjIiLCJNYXJnaW4iOnsiJGlkIjoiNzYzIiwiVG9wIjowLjAsIkxlZnQiOjQuMCwiUmlnaHQiOjQuMCwiQm90dG9tIjowLjB9LCJQYWRkaW5nIjp7IiRpZCI6Ijc2NCIsIlRvcCI6MC4wLCJMZWZ0IjowLjAsIlJpZ2h0IjowLjAsIkJvdHRvbSI6MC4wfSwiQmFja2dyb3VuZCI6eyIkaWQiOiI3NjUiLCJDb2xvciI6eyIkaWQiOiI3NjYiLCJBIjoyNTUsIlIiOjE5NywiRyI6MTMsIkIiOjIyfX0sIklzVmlzaWJsZSI6dHJ1ZSwiV2lkdGgiOjQ3Ny4wLCJIZWlnaHQiOjEwLjAsIkJvcmRlclN0eWxlIjp7IiRpZCI6Ijc2NyIsIkxpbmVDb2xvciI6eyIkaWQiOiI3NjgiLCIkdHlwZSI6Ik5MUkUuQ29tbW9uLkRvbS5Tb2xpZENvbG9yQnJ1c2gsIE5MUkUuQ29tbW9uIiwiQ29sb3IiOnsiJGlkIjoiNzY5IiwiQSI6MjU1LCJSIjoyNTUsIkciOjAsIkIiOjB9fSwiTGluZVdlaWdodCI6MC4wLCJMaW5lVHlwZSI6MCwiUGFyZW50U3R5bGUiOm51bGx9LCJQYXJlbnRTdHlsZSI6bnVsbH0sIlRpdGxlU3R5bGUiOnsiJGlkIjoiNzcwIiwiRm9udFNldHRpbmdzIjp7IiRpZCI6Ijc3MSIsIkZvbnRTaXplIjoxMSwiRm9udE5hbWUiOiJDYWxpYnJpIiwiSXNCb2xkIjp0cnVlLCJJc0l0YWxpYyI6ZmFsc2UsIklzVW5kZXJsaW5lZCI6ZmFsc2UsIlBhcmVudFN0eWxlIjpudWxsfSwiQXV0b1NpemUiOjAsIkZvcmVncm91bmQiOnsiJHJlZiI6IjYzNSJ9LCJNYXhXaWR0aCI6MTA0Ny4yNzI3MjcyNzI3MjczLCJNYXhIZWlnaHQiOiJJbmZpbml0eSIsIlNtYXJ0Rm9yZWdyb3VuZElzQWN0aXZlIjpmYWxzZSwiSG9yaXpvbnRhbEFsaWdubWVudCI6MCwiVmVydGljYWxBbGlnbm1lbnQiOjAsIlNtYXJ0Rm9yZWdyb3VuZCI6bnVsbCwiQmFja2dyb3VuZEZpbGxUeXBlIjowLCJNYXJnaW4iOnsiJGlkIjoiNzcyIiwiVG9wIjowLjAsIkxlZnQiOjAuMCwiUmlnaHQiOjAuMCwiQm90dG9tIjowLjB9LCJQYWRkaW5nIjp7IiRpZCI6Ijc3MyIsIlRvcCI6MC4wLCJMZWZ0IjowLjAsIlJpZ2h0IjowLjAsIkJvdHRvbSI6MC4wfSwiQmFja2dyb3VuZCI6eyIkaWQiOiI3NzQiLCJDb2xvciI6eyIkaWQiOiI3NzUiLCJBIjowLCJSIjoyNTUsIkciOjI1NSwiQiI6MjU1fX0sIklzVmlzaWJsZSI6dHJ1ZSwiV2lkdGgiOjAuMCwiSGVpZ2h0IjowLjAsIkJvcmRlclN0eWxlIjp7IiRpZCI6Ijc3NiIsIkxpbmVDb2xvciI6bnVsbCwiTGluZVdlaWdodCI6MC4wLCJMaW5lVHlwZSI6MCwiUGFyZW50U3R5bGUiOm51bGx9LCJQYXJlbnRTdHlsZSI6bnVsbH0sIkRhdGVTdHlsZSI6eyIkaWQiOiI3NzciLCJGb250U2V0dGluZ3MiOnsiJGlkIjoiNzc4IiwiRm9udFNpemUiOjEwLCJGb250TmFtZSI6IkNhbGlicmkiLCJJc0JvbGQiOmZhbHNlLCJJc0l0YWxpYyI6ZmFsc2UsIklzVW5kZXJsaW5lZCI6ZmFsc2UsIlBhcmVudFN0eWxlIjpudWxsfSwiQXV0b1NpemUiOjAsIkZvcmVncm91bmQiOnsiJGlkIjoiNzc5IiwiQ29sb3IiOnsiJGlkIjoiNz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DEiLCJUb3AiOjAuMCwiTGVmdCI6MC4wLCJSaWdodCI6MC4wLCJCb3R0b20iOjAuMH0sIlBhZGRpbmciOnsiJGlkIjoiNzgyIiwiVG9wIjowLjAsIkxlZnQiOjAuMCwiUmlnaHQiOjAuMCwiQm90dG9tIjowLjB9LCJCYWNrZ3JvdW5kIjp7IiRpZCI6Ijc4MyIsIkNvbG9yIjp7IiRpZCI6Ijc4NCIsIkEiOjAsIlIiOjI1NSwiRyI6MjU1LCJCIjoyNTV9fSwiSXNWaXNpYmxlIjp0cnVlLCJXaWR0aCI6MC4wLCJIZWlnaHQiOjAuMCwiQm9yZGVyU3R5bGUiOnsiJGlkIjoiNzg1IiwiTGluZUNvbG9yIjpudWxsLCJMaW5lV2VpZ2h0IjowLjAsIkxpbmVUeXBlIjowLCJQYXJlbnRTdHlsZSI6bnVsbH0sIlBhcmVudFN0eWxlIjpudWxsfSwiRGF0ZUZvcm1hdCI6eyIkaWQiOiI3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g3IiwiRm9ybWF0IjowLCJJc1Zpc2libGUiOmZhbHNlLCJMYXN0S25vd25WaXNpYmlsaXR5U3RhdGUiOmZhbHNlfSwiSXNWaXNpYmxlIjp0cnVlLCJQYXJlbnRTdHlsZSI6bnVsbH0sIkluZGV4IjoyMiwiU21hcnREdXJhdGlvbkFjdGl2YXRlZCI6ZmFsc2UsIkRhdGVGb3JtYXQiOnsiJHJlZiI6Ijc4NiJ9LCJXZWVrTnVtYmVyaW5nIjp7IiRpZCI6Ijc4OCIsIkZvcm1hdCI6MCwiSXNWaXNpYmxlIjpmYWxzZSwiTGFzdEtub3duVmlzaWJpbGl0eVN0YXRlIjpmYWxzZX0sIklkIjoiN2UzMWUxYmItMGRhYy00YTU0LWIwODUtOTE4YzViZTFmMGIyIiwiSW1wb3J0SWQiOm51bGwsIlRpdGxlIjoiU3RhciBXYXJzIEZvcmNlcyBvZiBEZXN0aW55IEFudGhvbG9neSBTZXJpZXMgKDIyIEJCWSAtIDM1IEFCWSkiLCJOb3RlIjpudWxsLCJIeXBlcmxpbmsiOnsiJGlkIjoiNzg5IiwiQWRkcmVzcyI6bnVsbCwiU3ViQWRkcmVzcyI6bnVsbH0sIklzQ2hhbmdlZCI6ZmFsc2UsIklzTmV3IjpmYWxzZX19XSwiX21pbGVzdG9uZXMiOltdLCJJZCI6IjAwMDAwMDAwLTAwMDAtMDAwMC0wMDAwLTAwMDAwMDAwMDAwMCIsIklzU2luZ2xlSXRlbVJvdyI6dHJ1ZX0seyIkaWQiOiI3OTAiLCJfdGFza3MiOlt7IiRpZCI6Ijc5MSIsIl9hdHRhY2hlZE1pbGVzdG9uZXMiOltdLCJUYXNrRGVmaW5pdGlvbiI6eyIkaWQiOiI3OTIiLCJHcm91cE5hbWUiOm51bGwsIlN0YXJ0RGF0ZSI6IjE5NzgtMTItMjlUMjM6NTk6MDAiLCJFbmREYXRlIjoiMTk4MS0xMi0zMFQyMzo1OTowMFoiLCJQZXJjZW50YWdlQ29tcGxldGUiOm51bGwsIlN0eWxlIjp7IiRpZCI6Ijc5MyIsIlNoYXBlIjo2LCJTaGFwZVRoaWNrbmVzcyI6MCwiRHVyYXRpb25Gb3JtYXQiOjAsIkluY2x1ZGVOb25Xb3JraW5nRGF5c0luRHVyYXRpb24iOmZhbHNlLCJQZXJjZW50YWdlQ29tcGxldGVTdHlsZSI6eyIkaWQiOiI3OTQiLCJGb250U2V0dGluZ3MiOnsiJGlkIjoiNzk1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aWQiOiI3OTYiLCJUb3AiOjAuMCwiTGVmdCI6MC4wLCJSaWdodCI6MC4wLCJCb3R0b20iOjAuMH0sIlBhZGRpbmciOnsiJGlkIjoiNzk3IiwiVG9wIjowLjAsIkxlZnQiOjAuMCwiUmlnaHQiOjAuMCwiQm90dG9tIjowLjB9LCJCYWNrZ3JvdW5kIjp7IiRpZCI6Ijc5OCIsIkNvbG9yIjp7IiRpZCI6Ijc5OSIsIkEiOjg5LCJSIjowLCJHIjowLCJCIjowfX0sIklzVmlzaWJsZSI6dHJ1ZSwiV2lkdGgiOjAuMCwiSGVpZ2h0IjowLjAsIkJvcmRlclN0eWxlIjp7IiRpZCI6IjgwMCIsIkxpbmVDb2xvciI6bnVsbCwiTGluZVdlaWdodCI6MC4wLCJMaW5lVHlwZSI6MCwiUGFyZW50U3R5bGUiOm51bGx9LCJQYXJlbnRTdHlsZSI6bnVsbH0sIkR1cmF0aW9uU3R5bGUiOnsiJGlkIjoiODAxIiwiRm9udFNldHRpbmdzIjp7IiRpZCI6IjgwMiIsIkZvbnRTaXplIjoxMCwiRm9udE5hbWUiOiJDYWxpYnJpIiwiSXNCb2xkIjpmYWxzZSwiSXNJdGFsaWMiOmZhbHNlLCJJc1VuZGVybGluZWQiOmZhbHNlLCJQYXJlbnRTdHlsZSI6bnVsbH0sIkF1dG9TaXplIjowLCJGb3JlZ3JvdW5kIjp7IiRpZCI6IjgwMyIsIkNvbG9yIjp7IiRpZCI6Ijgw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wNSIsIlRvcCI6MC4wLCJMZWZ0IjowLjAsIlJpZ2h0IjowLjAsIkJvdHRvbSI6MC4wfSwiUGFkZGluZyI6eyIkaWQiOiI4MDYiLCJUb3AiOjAuMCwiTGVmdCI6MC4wLCJSaWdodCI6MC4wLCJCb3R0b20iOjAuMH0sIkJhY2tncm91bmQiOnsiJGlkIjoiODA3IiwiQ29sb3IiOnsiJGlkIjoiODA4IiwiQSI6MCwiUiI6MCwiRyI6MCwiQiI6MH19LCJJc1Zpc2libGUiOnRydWUsIldpZHRoIjowLjAsIkhlaWdodCI6MC4wLCJCb3JkZXJTdHlsZSI6eyIkaWQiOiI4MDkiLCJMaW5lQ29sb3IiOm51bGwsIkxpbmVXZWlnaHQiOjAuMCwiTGluZVR5cGUiOjAsIlBhcmVudFN0eWxlIjpudWxsfSwiUGFyZW50U3R5bGUiOm51bGx9LCJIb3Jpem9udGFsQ29ubmVjdG9yU3R5bGUiOnsiJGlkIjoiODEwIiwiTGluZUNvbG9yIjp7IiRpZCI6IjgxMSIsIiR0eXBlIjoiTkxSRS5Db21tb24uRG9tLlNvbGlkQ29sb3JCcnVzaCwgTkxSRS5Db21tb24iLCJDb2xvciI6eyIkaWQiOiI4MTIiLCJBIjoyNTUsIlIiOjIwNCwiRyI6MjA0LCJCIjoyMDR9fSwiTGluZVdlaWdodCI6MS4wLCJMaW5lVHlwZSI6MCwiUGFyZW50U3R5bGUiOm51bGx9LCJWZXJ0aWNhbENvbm5lY3RvclN0eWxlIjp7IiRpZCI6IjgxMyIsIkxpbmVDb2xvciI6eyIkaWQiOiI4MTQiLCIkdHlwZSI6Ik5MUkUuQ29tbW9uLkRvbS5Tb2xpZENvbG9yQnJ1c2gsIE5MUkUuQ29tbW9uIiwiQ29sb3IiOnsiJGlkIjoiODE1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E2IiwiTWFyZ2luIjp7IiRpZCI6IjgxNyIsIlRvcCI6MC4wLCJMZWZ0Ijo0LjAsIlJpZ2h0Ijo0LjAsIkJvdHRvbSI6MC4wfSwiUGFkZGluZyI6eyIkaWQiOiI4MTgiLCJUb3AiOjAuMCwiTGVmdCI6MC4wLCJSaWdodCI6MC4wLCJCb3R0b20iOjAuMH0sIkJhY2tncm91bmQiOnsiJGlkIjoiODE5IiwiQ29sb3IiOnsiJGlkIjoiODIwIiwiQSI6MjU1LCJSIjoxOTcsIkciOjEzLCJCIjoyMn19LCJJc1Zpc2libGUiOnRydWUsIldpZHRoIjowLjAsIkhlaWdodCI6MTAuMCwiQm9yZGVyU3R5bGUiOnsiJGlkIjoiODIxIiwiTGluZUNvbG9yIjp7IiRpZCI6IjgyMiIsIiR0eXBlIjoiTkxSRS5Db21tb24uRG9tLlNvbGlkQ29sb3JCcnVzaCwgTkxSRS5Db21tb24iLCJDb2xvciI6eyIkaWQiOiI4MjMiLCJBIjoyNTUsIlIiOjI1NSwiRyI6MCwiQiI6MH19LCJMaW5lV2VpZ2h0IjowLjAsIkxpbmVUeXBlIjowLCJQYXJlbnRTdHlsZSI6bnVsbH0sIlBhcmVudFN0eWxlIjpudWxsfSwiVGl0bGVTdHlsZSI6eyIkaWQiOiI4MjQiLCJGb250U2V0dGluZ3MiOnsiJGlkIjoiODI1IiwiRm9udFNpemUiOjExLCJGb250TmFtZSI6IkNhbGlicmkiLCJJc0JvbGQiOnRydWUsIklzSXRhbGljIjpmYWxzZSwiSXNVbmRlcmxpbmVkIjpmYWxzZSwiUGFyZW50U3R5bGUiOm51bGx9LCJBdXRvU2l6ZSI6MCwiRm9yZWdyb3VuZCI6eyIkcmVmIjoiNjM1In0sIk1heFdpZHRoIjoxMDQ3LjI3MjcyNzI3MjcyNzMsIk1heEhlaWdodCI6IkluZmluaXR5IiwiU21hcnRGb3JlZ3JvdW5kSXNBY3RpdmUiOmZhbHNlLCJIb3Jpem9udGFsQWxpZ25tZW50IjoyLCJWZXJ0aWNhbEFsaWdubWVudCI6MCwiU21hcnRGb3JlZ3JvdW5kIjpudWxsLCJCYWNrZ3JvdW5kRmlsbFR5cGUiOjAsIk1hcmdpbiI6eyIkaWQiOiI4MjYiLCJUb3AiOjAuMCwiTGVmdCI6MC4wLCJSaWdodCI6MC4wLCJCb3R0b20iOjAuMH0sIlBhZGRpbmciOnsiJGlkIjoiODI3IiwiVG9wIjowLjAsIkxlZnQiOjAuMCwiUmlnaHQiOjAuMCwiQm90dG9tIjowLjB9LCJCYWNrZ3JvdW5kIjp7IiRpZCI6IjgyOCIsIkNvbG9yIjp7IiRpZCI6IjgyOSIsIkEiOjAsIlIiOjI1NSwiRyI6MjU1LCJCIjoyNTV9fSwiSXNWaXNpYmxlIjp0cnVlLCJXaWR0aCI6MC4wLCJIZWlnaHQiOjAuMCwiQm9yZGVyU3R5bGUiOnsiJGlkIjoiODMwIiwiTGluZUNvbG9yIjpudWxsLCJMaW5lV2VpZ2h0IjowLjAsIkxpbmVUeXBlIjowLCJQYXJlbnRTdHlsZSI6bnVsbH0sIlBhcmVudFN0eWxlIjpudWxsfSwiRGF0ZVN0eWxlIjp7IiRpZCI6IjgzMSIsIkZvbnRTZXR0aW5ncyI6eyIkaWQiOiI4MzIiLCJGb250U2l6ZSI6MTAsIkZvbnROYW1lIjoiQ2FsaWJyaSIsIklzQm9sZCI6ZmFsc2UsIklzSXRhbGljIjpmYWxzZSwiSXNVbmRlcmxpbmVkIjpmYWxzZSwiUGFyZW50U3R5bGUiOm51bGx9LCJBdXRvU2l6ZSI6MCwiRm9yZWdyb3VuZCI6eyIkaWQiOiI4MzMiLCJDb2xvciI6eyIkaWQiOiI4Mz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gzNSIsIlRvcCI6MC4wLCJMZWZ0IjowLjAsIlJpZ2h0IjowLjAsIkJvdHRvbSI6MC4wfSwiUGFkZGluZyI6eyIkaWQiOiI4MzYiLCJUb3AiOjAuMCwiTGVmdCI6MC4wLCJSaWdodCI6MC4wLCJCb3R0b20iOjAuMH0sIkJhY2tncm91bmQiOnsiJGlkIjoiODM3IiwiQ29sb3IiOnsiJGlkIjoiODM4IiwiQSI6MCwiUiI6MjU1LCJHIjoyNTUsIkIiOjI1NX19LCJJc1Zpc2libGUiOnRydWUsIldpZHRoIjowLjAsIkhlaWdodCI6MC4wLCJCb3JkZXJTdHlsZSI6eyIkaWQiOiI4MzkiLCJMaW5lQ29sb3IiOm51bGwsIkxpbmVXZWlnaHQiOjAuMCwiTGluZVR5cGUiOjAsIlBhcmVudFN0eWxlIjpudWxsfSwiUGFyZW50U3R5bGUiOm51bGx9LCJEYXRlRm9ybWF0Ijp7IiRpZCI6Ijg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DEiLCJGb3JtYXQiOjAsIklzVmlzaWJsZSI6ZmFsc2UsIkxhc3RLbm93blZpc2liaWxpdHlTdGF0ZSI6ZmFsc2V9LCJJc1Zpc2libGUiOnRydWUsIlBhcmVudFN0eWxlIjpudWxsfSwiSW5kZXgiOjIzLCJTbWFydER1cmF0aW9uQWN0aXZhdGVkIjpmYWxzZSwiRGF0ZUZvcm1hdCI6eyIkcmVmIjoiODQwIn0sIldlZWtOdW1iZXJpbmciOnsiJGlkIjoiODQyIiwiRm9ybWF0IjowLCJJc1Zpc2libGUiOmZhbHNlLCJMYXN0S25vd25WaXNpYmlsaXR5U3RhdGUiOmZhbHNlfSwiSWQiOiJiMTAyMDk1ZS0zMDUwLTQ0OTUtOWFiOS1iZTI3NjdkOTBlMDUiLCJJbXBvcnRJZCI6bnVsbCwiVGl0bGUiOiJTdGFyIFdhcnM6IFRoZSBDbG9uZSBXYXJzIFNlcmllcyAoMjItMTkgQkJZKSIsIk5vdGUiOm51bGwsIkh5cGVybGluayI6eyIkaWQiOiI4NDMiLCJBZGRyZXNzIjpudWxsLCJTdWJBZGRyZXNzIjpudWxsfSwiSXNDaGFuZ2VkIjpmYWxzZSwiSXNOZXciOmZhbHNlfX0seyIkaWQiOiI4NDQiLCJfYXR0YWNoZWRNaWxlc3RvbmVzIjpbXSwiVGFza0RlZmluaXRpb24iOnsiJGlkIjoiODQ1IiwiR3JvdXBOYW1lIjpudWxsLCJTdGFydERhdGUiOiIyMDM0LTEyLTE3VDIzOjU5OjAwIiwiRW5kRGF0ZSI6IjIwMzUtMTItMThUMjM6NTk6MDAiLCJQZXJjZW50YWdlQ29tcGxldGUiOm51bGwsIlN0eWxlIjp7IiRpZCI6Ijg0NiIsIlNoYXBlIjo2LCJTaGFwZVRoaWNrbmVzcyI6MCwiRHVyYXRpb25Gb3JtYXQiOjAsIkluY2x1ZGVOb25Xb3JraW5nRGF5c0luRHVyYXRpb24iOmZhbHNlLCJQZXJjZW50YWdlQ29tcGxldGVTdHlsZSI6eyIkaWQiOiI4NDciLCJGb250U2V0dGluZ3MiOnsiJGlkIjoiODQ4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aWQiOiI4NDkiLCJUb3AiOjAuMCwiTGVmdCI6MC4wLCJSaWdodCI6MC4wLCJCb3R0b20iOjAuMH0sIlBhZGRpbmciOnsiJGlkIjoiODUwIiwiVG9wIjowLjAsIkxlZnQiOjAuMCwiUmlnaHQiOjAuMCwiQm90dG9tIjowLjB9LCJCYWNrZ3JvdW5kIjp7IiRpZCI6Ijg1MSIsIkNvbG9yIjp7IiRpZCI6Ijg1MiIsIkEiOjg5LCJSIjowLCJHIjowLCJCIjowfX0sIklzVmlzaWJsZSI6dHJ1ZSwiV2lkdGgiOjAuMCwiSGVpZ2h0IjowLjAsIkJvcmRlclN0eWxlIjp7IiRpZCI6Ijg1MyIsIkxpbmVDb2xvciI6bnVsbCwiTGluZVdlaWdodCI6MC4wLCJMaW5lVHlwZSI6MCwiUGFyZW50U3R5bGUiOm51bGx9LCJQYXJlbnRTdHlsZSI6bnVsbH0sIkR1cmF0aW9uU3R5bGUiOnsiJGlkIjoiODU0IiwiRm9udFNldHRpbmdzIjp7IiRpZCI6Ijg1NSIsIkZvbnRTaXplIjoxMCwiRm9udE5hbWUiOiJDYWxpYnJpIiwiSXNCb2xkIjpmYWxzZSwiSXNJdGFsaWMiOmZhbHNlLCJJc1VuZGVybGluZWQiOmZhbHNlLCJQYXJlbnRTdHlsZSI6bnVsbH0sIkF1dG9TaXplIjowLCJGb3JlZ3JvdW5kIjp7IiRpZCI6Ijg1NiIsIkNvbG9yIjp7IiRpZCI6Ijg1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1OCIsIlRvcCI6MC4wLCJMZWZ0IjowLjAsIlJpZ2h0IjowLjAsIkJvdHRvbSI6MC4wfSwiUGFkZGluZyI6eyIkaWQiOiI4NTkiLCJUb3AiOjAuMCwiTGVmdCI6MC4wLCJSaWdodCI6MC4wLCJCb3R0b20iOjAuMH0sIkJhY2tncm91bmQiOnsiJGlkIjoiODYwIiwiQ29sb3IiOnsiJGlkIjoiODYxIiwiQSI6MCwiUiI6MCwiRyI6MCwiQiI6MH19LCJJc1Zpc2libGUiOnRydWUsIldpZHRoIjowLjAsIkhlaWdodCI6MC4wLCJCb3JkZXJTdHlsZSI6eyIkaWQiOiI4NjIiLCJMaW5lQ29sb3IiOm51bGwsIkxpbmVXZWlnaHQiOjAuMCwiTGluZVR5cGUiOjAsIlBhcmVudFN0eWxlIjpudWxsfSwiUGFyZW50U3R5bGUiOm51bGx9LCJIb3Jpem9udGFsQ29ubmVjdG9yU3R5bGUiOnsiJGlkIjoiODYzIiwiTGluZUNvbG9yIjp7IiRpZCI6Ijg2NCIsIiR0eXBlIjoiTkxSRS5Db21tb24uRG9tLlNvbGlkQ29sb3JCcnVzaCwgTkxSRS5Db21tb24iLCJDb2xvciI6eyIkaWQiOiI4NjUiLCJBIjoyNTUsIlIiOjIwNCwiRyI6MjA0LCJCIjoyMDR9fSwiTGluZVdlaWdodCI6MS4wLCJMaW5lVHlwZSI6MCwiUGFyZW50U3R5bGUiOm51bGx9LCJWZXJ0aWNhbENvbm5lY3RvclN0eWxlIjp7IiRpZCI6Ijg2NiIsIkxpbmVDb2xvciI6eyIkaWQiOiI4NjciLCIkdHlwZSI6Ik5MUkUuQ29tbW9uLkRvbS5Tb2xpZENvbG9yQnJ1c2gsIE5MUkUuQ29tbW9uIiwiQ29sb3IiOnsiJGlkIjoiODY4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Y5IiwiTWFyZ2luIjp7IiRpZCI6Ijg3MCIsIlRvcCI6MC4wLCJMZWZ0Ijo0LjAsIlJpZ2h0Ijo0LjAsIkJvdHRvbSI6MC4wfSwiUGFkZGluZyI6eyIkaWQiOiI4NzEiLCJUb3AiOjAuMCwiTGVmdCI6MC4wLCJSaWdodCI6MC4wLCJCb3R0b20iOjAuMH0sIkJhY2tncm91bmQiOnsiJGlkIjoiODcyIiwiQ29sb3IiOnsiJGlkIjoiODczIiwiQSI6MjU1LCJSIjoxOTcsIkciOjEzLCJCIjoyMn19LCJJc1Zpc2libGUiOnRydWUsIldpZHRoIjowLjAsIkhlaWdodCI6MTAuMCwiQm9yZGVyU3R5bGUiOnsiJGlkIjoiODc0IiwiTGluZUNvbG9yIjp7IiRpZCI6Ijg3NSIsIiR0eXBlIjoiTkxSRS5Db21tb24uRG9tLlNvbGlkQ29sb3JCcnVzaCwgTkxSRS5Db21tb24iLCJDb2xvciI6eyIkaWQiOiI4NzYiLCJBIjoyNTUsIlIiOjI1NSwiRyI6MCwiQiI6MH19LCJMaW5lV2VpZ2h0IjowLjAsIkxpbmVUeXBlIjowLCJQYXJlbnRTdHlsZSI6bnVsbH0sIlBhcmVudFN0eWxlIjpudWxsfSwiVGl0bGVTdHlsZSI6eyIkaWQiOiI4NzciLCJGb250U2V0dGluZ3MiOnsiJGlkIjoiODc4IiwiRm9udFNpemUiOjExLCJGb250TmFtZSI6IkNhbGlicmkiLCJJc0JvbGQiOnRydWUsIklzSXRhbGljIjpmYWxzZSwiSXNVbmRlcmxpbmVkIjpmYWxzZSwiUGFyZW50U3R5bGUiOm51bGx9LCJBdXRvU2l6ZSI6MiwiRm9yZWdyb3VuZCI6eyIkcmVmIjoiNjM1In0sIk1heFdpZHRoIjoxODMuMCwiTWF4SGVpZ2h0IjoiSW5maW5pdHkiLCJTbWFydEZvcmVncm91bmRJc0FjdGl2ZSI6ZmFsc2UsIkhvcml6b250YWxBbGlnbm1lbnQiOjIsIlZlcnRpY2FsQWxpZ25tZW50IjowLCJTbWFydEZvcmVncm91bmQiOm51bGwsIkJhY2tncm91bmRGaWxsVHlwZSI6MCwiTWFyZ2luIjp7IiRpZCI6Ijg3OSIsIlRvcCI6MC4wLCJMZWZ0IjowLjAsIlJpZ2h0IjowLjAsIkJvdHRvbSI6MC4wfSwiUGFkZGluZyI6eyIkaWQiOiI4ODAiLCJUb3AiOjAuMCwiTGVmdCI6MC4wLCJSaWdodCI6MC4wLCJCb3R0b20iOjAuMH0sIkJhY2tncm91bmQiOnsiJGlkIjoiODgxIiwiQ29sb3IiOnsiJGlkIjoiODgyIiwiQSI6MCwiUiI6MjU1LCJHIjoyNTUsIkIiOjI1NX19LCJJc1Zpc2libGUiOnRydWUsIldpZHRoIjowLjAsIkhlaWdodCI6MC4wLCJCb3JkZXJTdHlsZSI6eyIkaWQiOiI4ODMiLCJMaW5lQ29sb3IiOm51bGwsIkxpbmVXZWlnaHQiOjAuMCwiTGluZVR5cGUiOjAsIlBhcmVudFN0eWxlIjpudWxsfSwiUGFyZW50U3R5bGUiOm51bGx9LCJEYXRlU3R5bGUiOnsiJGlkIjoiODg0IiwiRm9udFNldHRpbmdzIjp7IiRpZCI6Ijg4NSIsIkZvbnRTaXplIjoxMCwiRm9udE5hbWUiOiJDYWxpYnJpIiwiSXNCb2xkIjpmYWxzZSwiSXNJdGFsaWMiOmZhbHNlLCJJc1VuZGVybGluZWQiOmZhbHNlLCJQYXJlbnRTdHlsZSI6bnVsbH0sIkF1dG9TaXplIjowLCJGb3JlZ3JvdW5kIjp7IiRpZCI6Ijg4NiIsIkNvbG9yIjp7IiRpZCI6Ijg4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eyIkaWQiOiI4OTAiLCJDb2xvciI6eyIkaWQiOiI4OTEiLCJBIjowLCJSIjoyNTUsIkciOjI1NSwiQiI6MjU1fX0sIklzVmlzaWJsZSI6dHJ1ZSwiV2lkdGgiOjAuMCwiSGVpZ2h0IjowLjAsIkJvcmRlclN0eWxlIjp7IiRpZCI6Ijg5MiIsIkxpbmVDb2xvciI6bnVsbCwiTGluZVdlaWdodCI6MC4wLCJMaW5lVHlwZSI6MCwiUGFyZW50U3R5bGUiOm51bGx9LCJQYXJlbnRTdHlsZSI6bnVsbH0sIkRhdGVGb3JtYXQiOnsiJGlkIjoiOD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NCIsIkZvcm1hdCI6MCwiSXNWaXNpYmxlIjpmYWxzZSwiTGFzdEtub3duVmlzaWJpbGl0eVN0YXRlIjpmYWxzZX0sIklzVmlzaWJsZSI6dHJ1ZSwiUGFyZW50U3R5bGUiOm51bGx9LCJJbmRleCI6MjQsIlNtYXJ0RHVyYXRpb25BY3RpdmF0ZWQiOmZhbHNlLCJEYXRlRm9ybWF0Ijp7IiRyZWYiOiI4OTMifSwiV2Vla051bWJlcmluZyI6eyIkaWQiOiI4OTUiLCJGb3JtYXQiOjAsIklzVmlzaWJsZSI6ZmFsc2UsIkxhc3RLbm93blZpc2liaWxpdHlTdGF0ZSI6ZmFsc2V9LCJJZCI6ImY2NjcwNGEzLTE1MzctNGY2ZC1hNDJkLTkyMjk1ZGZkMzY0MyIsIkltcG9ydElkIjpudWxsLCJUaXRsZSI6IlN0YXIgV2FyczogUmVzaXN0YW5jZSAoMzQtMzUgQUJZKSIsIk5vdGUiOm51bGwsIkh5cGVybGluayI6eyIkaWQiOiI4OTYiLCJBZGRyZXNzIjpudWxsLCJTdWJBZGRyZXNzIjpudWxsfSwiSXNDaGFuZ2VkIjpmYWxzZSwiSXNOZXciOmZhbHNlfX1dLCJfbWlsZXN0b25lcyI6W10sIklkIjoiZTY4ZmQxZjYtMjcwNC00N2VlLTgwYTktYjViZWE0NzdhNmZjIiwiSXNTaW5nbGVJdGVtUm93IjpmYWxzZX0seyIkaWQiOiI4OTciLCJfdGFza3MiOltdLCJfbWlsZXN0b25lcyI6W3siJGlkIjoiODk4IiwiSWQiOiIyOThhYWViOC04NzY0LTQ1M2ItYTRiZS05MWYwNjkwNDlhOTkiLCJJbmRleCI6MjYsIkdyb3VwSWQiOm51bGwsIlRpdGxlIjoiVGhlIEJvb2sgb2YgQm9iYSBGZXR0ICg5IEFCWSkiLCJEYXRlVGltZSI6IjIwMDktMTItMTFUMjM6NTk6MDAiLCJQZXJjZW50YWdlQ29tcGxldGUiOm51bGwsIk5vdGUiOm51bGwsIlN0eWxlIjp7IiRpZCI6Ijg5OSIsIlRpdGxlUG9zaXRpb24iOiJSaWdodCIsIkRhdGVQb3NpdGlvbiI6IkxlZnQiLCJTaGFwZVR5cGUiOjE0LCJTaGFwZVNpemUiOjEsIlNwYWNpbmciOjUsIlNoYXBlU3R5bGUiOnsiJGlkIjoiOTAwIiwiTWFyZ2luIjp7IiRpZCI6IjkwMSIsIlRvcCI6MC4wLCJMZWZ0IjowLjAsIlJpZ2h0IjowLjAsIkJvdHRvbSI6MC4wfSwiUGFkZGluZyI6eyIkaWQiOiI5MDIiLCJUb3AiOjAuMCwiTGVmdCI6MC4wLCJSaWdodCI6MC4wLCJCb3R0b20iOjAuMH0sIkJhY2tncm91bmQiOnsiJGlkIjoiOTAzIiwiQ29sb3IiOnsiJGlkIjoiOTA0IiwiQSI6MjU1LCJSIjoxOTcsIkciOjEzLCJCIjoyMn19LCJJc1Zpc2libGUiOnRydWUsIldpZHRoIjoxOC4wLCJIZWlnaHQiOjIwLjAsIkJvcmRlclN0eWxlIjp7IiRpZCI6IjkwNSIsIkxpbmVDb2xvciI6eyIkaWQiOiI5MDYiLCIkdHlwZSI6Ik5MUkUuQ29tbW9uLkRvbS5Tb2xpZENvbG9yQnJ1c2gsIE5MUkUuQ29tbW9uIiwiQ29sb3IiOnsiJGlkIjoiOTA3IiwiQSI6MjU1LCJSIjoyNTUsIkciOjAsIkIiOjB9fSwiTGluZVdlaWdodCI6MC4wLCJMaW5lVHlwZSI6MCwiUGFyZW50U3R5bGUiOm51bGx9LCJQYXJlbnRTdHlsZSI6bnVsbH0sIlRpdGxlU3R5bGUiOnsiJGlkIjoiOTA4IiwiRm9udFNldHRpbmdzIjp7IiRpZCI6IjkwOSIsIkZvbnRTaXplIjoxMSwiRm9udE5hbWUiOiJDYWxpYnJpIiwiSXNCb2xkIjp0cnVlLCJJc0l0YWxpYyI6ZmFsc2UsIklzVW5kZXJsaW5lZCI6ZmFsc2UsIlBhcmVudFN0eWxlIjpudWxsfSwiQXV0b1NpemUiOjAsIkZvcmVncm91bmQiOnsiJHJlZiI6IjcyMCJ9LCJNYXhXaWR0aCI6MjAwLjAsIk1heEhlaWdodCI6IkluZmluaXR5IiwiU21hcnRGb3JlZ3JvdW5kSXNBY3RpdmUiOmZhbHNlLCJIb3Jpem9udGFsQWxpZ25tZW50IjowLCJWZXJ0aWNhbEFsaWdubWVudCI6MCwiU21hcnRGb3JlZ3JvdW5kIjpudWxsLCJCYWNrZ3JvdW5kRmlsbFR5cGUiOjAsIk1hcmdpbiI6eyIkaWQiOiI5MTAiLCJUb3AiOjAuMCwiTGVmdCI6MC4wLCJSaWdodCI6MC4wLCJCb3R0b20iOjAuMH0sIlBhZGRpbmciOnsiJGlkIjoiOTExIiwiVG9wIjowLjAsIkxlZnQiOjAuMCwiUmlnaHQiOjAuMCwiQm90dG9tIjowLjB9LCJCYWNrZ3JvdW5kIjp7IiRpZCI6IjkxMiIsIkNvbG9yIjp7IiRpZCI6IjkxMyIsIkEiOjAsIlIiOjI1NSwiRyI6MjU1LCJCIjoyNTV9fSwiSXNWaXNpYmxlIjp0cnVlLCJXaWR0aCI6MC4wLCJIZWlnaHQiOjAuMCwiQm9yZGVyU3R5bGUiOm51bGwsIlBhcmVudFN0eWxlIjpudWxsfSwiRGF0ZVN0eWxlIjp7IiRpZCI6IjkxNCIsIkZvbnRTZXR0aW5ncyI6eyIkaWQiOiI5MTUiLCJGb250U2l6ZSI6MTAsIkZvbnROYW1lIjoiQ2FsaWJyaSIsIklzQm9sZCI6ZmFsc2UsIklzSXRhbGljIjpmYWxzZSwiSXNVbmRlcmxpbmVkIjpmYWxzZSwiUGFyZW50U3R5bGUiOm51bGx9LCJBdXRvU2l6ZSI6MCwiRm9yZWdyb3VuZCI6eyIkaWQiOiI5MTYiLCJDb2xvciI6eyIkaWQiOiI5MT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xOCIsIlRvcCI6MC4wLCJMZWZ0IjowLjAsIlJpZ2h0IjowLjAsIkJvdHRvbSI6MC4wfSwiUGFkZGluZyI6eyIkaWQiOiI5MTkiLCJUb3AiOjAuMCwiTGVmdCI6MC4wLCJSaWdodCI6MC4wLCJCb3R0b20iOjAuMH0sIkJhY2tncm91bmQiOnsiJGlkIjoiOTIwIiwiQ29sb3IiOnsiJGlkIjoiOTIxIiwiQSI6MCwiUiI6MjU1LCJHIjoyNTUsIkIiOjI1NX19LCJJc1Zpc2libGUiOmZhbHNlLCJXaWR0aCI6MC4wLCJIZWlnaHQiOjAuMCwiQm9yZGVyU3R5bGUiOm51bGwsIlBhcmVudFN0eWxlIjpudWxsfSwiRGF0ZUZvcm1hdCI6eyIkaWQiOiI5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zIiwiRm9ybWF0IjowLCJJc1Zpc2libGUiOmZhbHNlLCJMYXN0S25vd25WaXNpYmlsaXR5U3RhdGUiOmZhbHNlfSwiSXNWaXNpYmxlIjp0cnVlLCJQYXJlbnRTdHlsZSI6bnVsbH0sIkh5cGVybGluayI6bnVsbCwiSW1wb3J0SWQiOm51bGx9LHsiJGlkIjoiOTI0IiwiSWQiOiI2NjhkYjFkOC1jMjA0LTRjMGYtYmNkNy00YmRlZDVjMmY1YjUiLCJJbmRleCI6MjUsIkdyb3VwSWQiOm51bGwsIlRpdGxlIjoiT2JpLVdhbiBLZW5vYmkgKDkgQkJZKSIsIkRhdGVUaW1lIjoiMTk5MS0xMi0yNVQyMzo1OTowMCIsIlBlcmNlbnRhZ2VDb21wbGV0ZSI6bnVsbCwiTm90ZSI6bnVsbCwiU3R5bGUiOnsiJGlkIjoiOTI1IiwiVGl0bGVQb3NpdGlvbiI6IkxlZnQiLCJEYXRlUG9zaXRpb24iOiJMZWZ0IiwiU2hhcGVUeXBlIjoxNCwiU2hhcGVTaXplIjoxLCJTcGFjaW5nIjo1LCJTaGFwZVN0eWxlIjp7IiRpZCI6IjkyNiIsIk1hcmdpbiI6eyIkaWQiOiI5MjciLCJUb3AiOjAuMCwiTGVmdCI6MC4wLCJSaWdodCI6MC4wLCJCb3R0b20iOjAuMH0sIlBhZGRpbmciOnsiJGlkIjoiOTI4IiwiVG9wIjowLjAsIkxlZnQiOjAuMCwiUmlnaHQiOjAuMCwiQm90dG9tIjowLjB9LCJCYWNrZ3JvdW5kIjp7IiRpZCI6IjkyOSIsIkNvbG9yIjp7IiRpZCI6IjkzMCIsIkEiOjI1NSwiUiI6MTk3LCJHIjoxMywiQiI6MjJ9fSwiSXNWaXNpYmxlIjp0cnVlLCJXaWR0aCI6MTguMCwiSGVpZ2h0IjoyMC4wLCJCb3JkZXJTdHlsZSI6eyIkaWQiOiI5MzEiLCJMaW5lQ29sb3IiOnsiJGlkIjoiOTMyIiwiJHR5cGUiOiJOTFJFLkNvbW1vbi5Eb20uU29saWRDb2xvckJydXNoLCBOTFJFLkNvbW1vbiIsIkNvbG9yIjp7IiRpZCI6IjkzMyIsIkEiOjI1NSwiUiI6MjU1LCJHIjowLCJCIjowfX0sIkxpbmVXZWlnaHQiOjAuMCwiTGluZVR5cGUiOjAsIlBhcmVudFN0eWxlIjpudWxsfSwiUGFyZW50U3R5bGUiOm51bGx9LCJUaXRsZVN0eWxlIjp7IiRpZCI6IjkzNCIsIkZvbnRTZXR0aW5ncyI6eyIkaWQiOiI5MzUiLCJGb250U2l6ZSI6MTEsIkZvbnROYW1lIjoiQ2FsaWJyaSIsIklzQm9sZCI6dHJ1ZSwiSXNJdGFsaWMiOmZhbHNlLCJJc1VuZGVybGluZWQiOmZhbHNlLCJQYXJlbnRTdHlsZSI6bnVsbH0sIkF1dG9TaXplIjowLCJGb3JlZ3JvdW5kIjp7IiRyZWYiOiI3MjAifSwiTWF4V2lkdGgiOjIwMC4wLCJNYXhIZWlnaHQiOiJJbmZpbml0eSIsIlNtYXJ0Rm9yZWdyb3VuZElzQWN0aXZlIjpmYWxzZSwiSG9yaXpvbnRhbEFsaWdubWVudCI6MiwiVmVydGljYWxBbGlnbm1lbnQiOjAsIlNtYXJ0Rm9yZWdyb3VuZCI6bnVsbCwiQmFja2dyb3VuZEZpbGxUeXBlIjowLCJNYXJnaW4iOnsiJGlkIjoiOTM2IiwiVG9wIjowLjAsIkxlZnQiOjAuMCwiUmlnaHQiOjAuMCwiQm90dG9tIjowLjB9LCJQYWRkaW5nIjp7IiRpZCI6IjkzNyIsIlRvcCI6MC4wLCJMZWZ0IjowLjAsIlJpZ2h0IjowLjAsIkJvdHRvbSI6MC4wfSwiQmFja2dyb3VuZCI6eyIkaWQiOiI5MzgiLCJDb2xvciI6eyIkaWQiOiI5MzkiLCJBIjowLCJSIjoyNTUsIkciOjI1NSwiQiI6MjU1fX0sIklzVmlzaWJsZSI6dHJ1ZSwiV2lkdGgiOjAuMCwiSGVpZ2h0IjowLjAsIkJvcmRlclN0eWxlIjpudWxsLCJQYXJlbnRTdHlsZSI6bnVsbH0sIkRhdGVTdHlsZSI6eyIkaWQiOiI5NDAiLCJGb250U2V0dGluZ3MiOnsiJGlkIjoiOTQxIiwiRm9udFNpemUiOjEwLCJGb250TmFtZSI6IkNhbGlicmkiLCJJc0JvbGQiOmZhbHNlLCJJc0l0YWxpYyI6ZmFsc2UsIklzVW5kZXJsaW5lZCI6ZmFsc2UsIlBhcmVudFN0eWxlIjpudWxsfSwiQXV0b1NpemUiOjAsIkZvcmVncm91bmQiOnsiJGlkIjoiOTQyIiwiQ29sb3IiOnsiJGlkIjoiOT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NDQiLCJUb3AiOjAuMCwiTGVmdCI6MC4wLCJSaWdodCI6MC4wLCJCb3R0b20iOjAuMH0sIlBhZGRpbmciOnsiJGlkIjoiOTQ1IiwiVG9wIjowLjAsIkxlZnQiOjAuMCwiUmlnaHQiOjAuMCwiQm90dG9tIjowLjB9LCJCYWNrZ3JvdW5kIjp7IiRpZCI6Ijk0NiIsIkNvbG9yIjp7IiRpZCI6Ijk0NyIsIkEiOjAsIlIiOjI1NSwiRyI6MjU1LCJCIjoyNTV9fSwiSXNWaXNpYmxlIjpmYWxzZSwiV2lkdGgiOjAuMCwiSGVpZ2h0IjowLjAsIkJvcmRlclN0eWxlIjpudWxsLCJQYXJlbnRTdHlsZSI6bnVsbH0sIkRhdGVGb3JtYXQiOnsiJGlkIjoiOT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0OSIsIkZvcm1hdCI6MCwiSXNWaXNpYmxlIjpmYWxzZSwiTGFzdEtub3duVmlzaWJpbGl0eVN0YXRlIjpmYWxzZX0sIklzVmlzaWJsZSI6dHJ1ZSwiUGFyZW50U3R5bGUiOm51bGx9LCJIeXBlcmxpbmsiOm51bGwsIkltcG9ydElkIjpudWxsfV0sIklkIjoiYTUxYjFiNjMtNzBkYi00NWU4LWJlNGEtZDAwNjY5ZjVhYTIxIiwiSXNTaW5nbGVJdGVtUm93IjpmYWxzZX0seyIkaWQiOiI5NTAiLCJfdGFza3MiOltdLCJfbWlsZXN0b25lcyI6W3siJGlkIjoiOTUxIiwiSWQiOiIwZWZmYzY2Zi1jZmU5LTQxM2QtOTQzNy1mN2MwZDhjNjliYzIiLCJJbmRleCI6MjcsIkdyb3VwSWQiOm51bGwsIlRpdGxlIjoiU3RhciBXYXJzOiBUaGUgQmFkIEJhdGNoICgxOSBCQlkpIiwiRGF0ZVRpbWUiOiIxOTgxLTEyLTI4VDIzOjU5OjAwIiwiUGVyY2VudGFnZUNvbXBsZXRlIjpudWxsLCJOb3RlIjpudWxsLCJTdHlsZSI6eyIkaWQiOiI5NTIiLCJUaXRsZVBvc2l0aW9uIjoiTGVmdCIsIkRhdGVQb3NpdGlvbiI6IkxlZnQiLCJTaGFwZVR5cGUiOjE0LCJTaGFwZVNpemUiOjEsIlNwYWNpbmciOjUsIlNoYXBlU3R5bGUiOnsiJGlkIjoiOTUzIiwiTWFyZ2luIjp7IiRpZCI6Ijk1NCIsIlRvcCI6MC4wLCJMZWZ0IjowLjAsIlJpZ2h0IjowLjAsIkJvdHRvbSI6MC4wfSwiUGFkZGluZyI6eyIkaWQiOiI5NTUiLCJUb3AiOjAuMCwiTGVmdCI6MC4wLCJSaWdodCI6MC4wLCJCb3R0b20iOjAuMH0sIkJhY2tncm91bmQiOnsiJGlkIjoiOTU2IiwiQ29sb3IiOnsiJGlkIjoiOTU3IiwiQSI6MjU1LCJSIjoxOTcsIkciOjEzLCJCIjoyMn19LCJJc1Zpc2libGUiOnRydWUsIldpZHRoIjoxOC4wLCJIZWlnaHQiOjIwLjAsIkJvcmRlclN0eWxlIjp7IiRpZCI6Ijk1OCIsIkxpbmVDb2xvciI6eyIkaWQiOiI5NTkiLCIkdHlwZSI6Ik5MUkUuQ29tbW9uLkRvbS5Tb2xpZENvbG9yQnJ1c2gsIE5MUkUuQ29tbW9uIiwiQ29sb3IiOnsiJGlkIjoiOTYwIiwiQSI6MjU1LCJSIjoyNTUsIkciOjAsIkIiOjB9fSwiTGluZVdlaWdodCI6MC4wLCJMaW5lVHlwZSI6MCwiUGFyZW50U3R5bGUiOm51bGx9LCJQYXJlbnRTdHlsZSI6bnVsbH0sIlRpdGxlU3R5bGUiOnsiJGlkIjoiOTYxIiwiRm9udFNldHRpbmdzIjp7IiRpZCI6Ijk2MiIsIkZvbnRTaXplIjoxMSwiRm9udE5hbWUiOiJDYWxpYnJpIiwiSXNCb2xkIjp0cnVlLCJJc0l0YWxpYyI6ZmFsc2UsIklzVW5kZXJsaW5lZCI6ZmFsc2UsIlBhcmVudFN0eWxlIjpudWxsfSwiQXV0b1NpemUiOjAsIkZvcmVncm91bmQiOnsiJHJlZiI6IjcyMCJ9LCJNYXhXaWR0aCI6MjAwLjAsIk1heEhlaWdodCI6IkluZmluaXR5IiwiU21hcnRGb3JlZ3JvdW5kSXNBY3RpdmUiOmZhbHNlLCJIb3Jpem9udGFsQWxpZ25tZW50IjoyLCJWZXJ0aWNhbEFsaWdubWVudCI6MCwiU21hcnRGb3JlZ3JvdW5kIjpudWxsLCJCYWNrZ3JvdW5kRmlsbFR5cGUiOjAsIk1hcmdpbiI6eyIkaWQiOiI5NjMiLCJUb3AiOjAuMCwiTGVmdCI6MC4wLCJSaWdodCI6MC4wLCJCb3R0b20iOjAuMH0sIlBhZGRpbmciOnsiJGlkIjoiOTY0IiwiVG9wIjowLjAsIkxlZnQiOjAuMCwiUmlnaHQiOjAuMCwiQm90dG9tIjowLjB9LCJCYWNrZ3JvdW5kIjp7IiRpZCI6Ijk2NSIsIkNvbG9yIjp7IiRpZCI6Ijk2NiIsIkEiOjAsIlIiOjI1NSwiRyI6MjU1LCJCIjoyNTV9fSwiSXNWaXNpYmxlIjp0cnVlLCJXaWR0aCI6MC4wLCJIZWlnaHQiOjAuMCwiQm9yZGVyU3R5bGUiOm51bGwsIlBhcmVudFN0eWxlIjpudWxsfSwiRGF0ZVN0eWxlIjp7IiRpZCI6Ijk2NyIsIkZvbnRTZXR0aW5ncyI6eyIkaWQiOiI5NjgiLCJGb250U2l6ZSI6MTAsIkZvbnROYW1lIjoiQ2FsaWJyaSIsIklzQm9sZCI6ZmFsc2UsIklzSXRhbGljIjpmYWxzZSwiSXNVbmRlcmxpbmVkIjpmYWxzZSwiUGFyZW50U3R5bGUiOm51bGx9LCJBdXRvU2l6ZSI6MCwiRm9yZWdyb3VuZCI6eyIkaWQiOiI5NjkiLCJDb2xvciI6eyIkaWQiOiI5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3MSIsIlRvcCI6MC4wLCJMZWZ0IjowLjAsIlJpZ2h0IjowLjAsIkJvdHRvbSI6MC4wfSwiUGFkZGluZyI6eyIkaWQiOiI5NzIiLCJUb3AiOjAuMCwiTGVmdCI6MC4wLCJSaWdodCI6MC4wLCJCb3R0b20iOjAuMH0sIkJhY2tncm91bmQiOnsiJGlkIjoiOTczIiwiQ29sb3IiOnsiJGlkIjoiOTc0IiwiQSI6MCwiUiI6MjU1LCJHIjoyNTUsIkIiOjI1NX19LCJJc1Zpc2libGUiOmZhbHNlLCJXaWR0aCI6MC4wLCJIZWlnaHQiOjAuMCwiQm9yZGVyU3R5bGUiOm51bGwsIlBhcmVudFN0eWxlIjpudWxsfSwiRGF0ZUZvcm1hdCI6eyIkaWQiOiI5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c2IiwiRm9ybWF0IjowLCJJc1Zpc2libGUiOmZhbHNlLCJMYXN0S25vd25WaXNpYmlsaXR5U3RhdGUiOmZhbHNlfSwiSXNWaXNpYmxlIjp0cnVlLCJQYXJlbnRTdHlsZSI6bnVsbH0sIkh5cGVybGluayI6bnVsbCwiSW1wb3J0SWQiOm51bGx9LHsiJGlkIjoiOTc3IiwiSWQiOiI0M2E5NmQ1MS1hYmQ4LTRlMzQtYTA5Yy0yNGRmNmZiYzBiMDEiLCJJbmRleCI6MjksIkdyb3VwSWQiOm51bGwsIlRpdGxlIjoiQWhzb2thICgxMiBBQlkpIiwiRGF0ZVRpbWUiOiIyMDEyLTEyLTE0VDIzOjU5OjAwIiwiUGVyY2VudGFnZUNvbXBsZXRlIjpudWxsLCJOb3RlIjpudWxsLCJTdHlsZSI6eyIkaWQiOiI5NzgiLCJUaXRsZVBvc2l0aW9uIjoiUmlnaHQiLCJEYXRlUG9zaXRpb24iOiJMZWZ0IiwiU2hhcGVUeXBlIjoxNCwiU2hhcGVTaXplIjoxLCJTcGFjaW5nIjo1LCJTaGFwZVN0eWxlIjp7IiRpZCI6Ijk3OSIsIk1hcmdpbiI6eyIkaWQiOiI5ODAiLCJUb3AiOjAuMCwiTGVmdCI6MC4wLCJSaWdodCI6MC4wLCJCb3R0b20iOjAuMH0sIlBhZGRpbmciOnsiJGlkIjoiOTgxIiwiVG9wIjowLjAsIkxlZnQiOjAuMCwiUmlnaHQiOjAuMCwiQm90dG9tIjowLjB9LCJCYWNrZ3JvdW5kIjp7IiRpZCI6Ijk4MiIsIkNvbG9yIjp7IiRpZCI6Ijk4MyIsIkEiOjI1NSwiUiI6MTk3LCJHIjoxMywiQiI6MjJ9fSwiSXNWaXNpYmxlIjp0cnVlLCJXaWR0aCI6MTguMCwiSGVpZ2h0IjoyMC4wLCJCb3JkZXJTdHlsZSI6eyIkaWQiOiI5ODQiLCJMaW5lQ29sb3IiOnsiJGlkIjoiOTg1IiwiJHR5cGUiOiJOTFJFLkNvbW1vbi5Eb20uU29saWRDb2xvckJydXNoLCBOTFJFLkNvbW1vbiIsIkNvbG9yIjp7IiRpZCI6Ijk4NiIsIkEiOjI1NSwiUiI6MjU1LCJHIjowLCJCIjowfX0sIkxpbmVXZWlnaHQiOjAuMCwiTGluZVR5cGUiOjAsIlBhcmVudFN0eWxlIjpudWxsfSwiUGFyZW50U3R5bGUiOm51bGx9LCJUaXRsZVN0eWxlIjp7IiRpZCI6Ijk4NyIsIkZvbnRTZXR0aW5ncyI6eyIkaWQiOiI5ODgiLCJGb250U2l6ZSI6MTEsIkZvbnROYW1lIjoiQ2FsaWJyaSIsIklzQm9sZCI6dHJ1ZSwiSXNJdGFsaWMiOmZhbHNlLCJJc1VuZGVybGluZWQiOmZhbHNlLCJQYXJlbnRTdHlsZSI6bnVsbH0sIkF1dG9TaXplIjowLCJGb3JlZ3JvdW5kIjp7IiRyZWYiOiI3MjAifSwiTWF4V2lkdGgiOjIwMC4wLCJNYXhIZWlnaHQiOiJJbmZpbml0eSIsIlNtYXJ0Rm9yZWdyb3VuZElzQWN0aXZlIjpmYWxzZSwiSG9yaXpvbnRhbEFsaWdubWVudCI6MCwiVmVydGljYWxBbGlnbm1lbnQiOjAsIlNtYXJ0Rm9yZWdyb3VuZCI6bnVsbCwiQmFja2dyb3VuZEZpbGxUeXBlIjowLCJNYXJnaW4iOnsiJGlkIjoiOTg5IiwiVG9wIjowLjAsIkxlZnQiOjAuMCwiUmlnaHQiOjAuMCwiQm90dG9tIjowLjB9LCJQYWRkaW5nIjp7IiRpZCI6Ijk5MCIsIlRvcCI6MC4wLCJMZWZ0IjowLjAsIlJpZ2h0IjowLjAsIkJvdHRvbSI6MC4wfSwiQmFja2dyb3VuZCI6eyIkaWQiOiI5OTEiLCJDb2xvciI6eyIkaWQiOiI5OTIiLCJBIjowLCJSIjoyNTUsIkciOjI1NSwiQiI6MjU1fX0sIklzVmlzaWJsZSI6dHJ1ZSwiV2lkdGgiOjAuMCwiSGVpZ2h0IjowLjAsIkJvcmRlclN0eWxlIjpudWxsLCJQYXJlbnRTdHlsZSI6bnVsbH0sIkRhdGVTdHlsZSI6eyIkaWQiOiI5OTMiLCJGb250U2V0dGluZ3MiOnsiJGlkIjoiOTk0IiwiRm9udFNpemUiOjEwLCJGb250TmFtZSI6IkNhbGlicmkiLCJJc0JvbGQiOmZhbHNlLCJJc0l0YWxpYyI6ZmFsc2UsIklzVW5kZXJsaW5lZCI6ZmFsc2UsIlBhcmVudFN0eWxlIjpudWxsfSwiQXV0b1NpemUiOjAsIkZvcmVncm91bmQiOnsiJGlkIjoiOTk1IiwiQ29sb3IiOnsiJGlkIjoiOTk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5OTciLCJUb3AiOjAuMCwiTGVmdCI6MC4wLCJSaWdodCI6MC4wLCJCb3R0b20iOjAuMH0sIlBhZGRpbmciOnsiJGlkIjoiOTk4IiwiVG9wIjowLjAsIkxlZnQiOjAuMCwiUmlnaHQiOjAuMCwiQm90dG9tIjowLjB9LCJCYWNrZ3JvdW5kIjp7IiRpZCI6Ijk5OSIsIkNvbG9yIjp7IiRpZCI6IjEwMDAiLCJBIjowLCJSIjoyNTUsIkciOjI1NSwiQiI6MjU1fX0sIklzVmlzaWJsZSI6ZmFsc2UsIldpZHRoIjowLjAsIkhlaWdodCI6MC4wLCJCb3JkZXJTdHlsZSI6bnVsbCwiUGFyZW50U3R5bGUiOm51bGx9LCJEYXRlRm9ybWF0Ijp7IiRpZCI6IjEwM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wMiIsIkZvcm1hdCI6MCwiSXNWaXNpYmxlIjpmYWxzZSwiTGFzdEtub3duVmlzaWJpbGl0eVN0YXRlIjpmYWxzZX0sIklzVmlzaWJsZSI6dHJ1ZSwiUGFyZW50U3R5bGUiOm51bGx9LCJIeXBlcmxpbmsiOm51bGwsIkltcG9ydElkIjpudWxsfSx7IiRpZCI6IjEwMDMiLCJJZCI6ImJiZTkyMWFmLTA0MTgtNGVlYS05NzVjLWE0MDU1NGQ1MmYzNSIsIkluZGV4IjoyOCwiR3JvdXBJZCI6bnVsbCwiVGl0bGUiOiJBbmRvciAoNSBCQlkpIiwiRGF0ZVRpbWUiOiIxOTk1LTEyLTIxVDIzOjU5OjAwIiwiUGVyY2VudGFnZUNvbXBsZXRlIjpudWxsLCJOb3RlIjpudWxsLCJTdHlsZSI6eyIkaWQiOiIxMDA0IiwiVGl0bGVQb3NpdGlvbiI6IkxlZnQiLCJEYXRlUG9zaXRpb24iOiJMZWZ0IiwiU2hhcGVUeXBlIjoxNCwiU2hhcGVTaXplIjoxLCJTcGFjaW5nIjo1LCJTaGFwZVN0eWxlIjp7IiRpZCI6IjEwMDUiLCJNYXJnaW4iOnsiJGlkIjoiMTAwNiIsIlRvcCI6MC4wLCJMZWZ0IjowLjAsIlJpZ2h0IjowLjAsIkJvdHRvbSI6MC4wfSwiUGFkZGluZyI6eyIkaWQiOiIxMDA3IiwiVG9wIjowLjAsIkxlZnQiOjAuMCwiUmlnaHQiOjAuMCwiQm90dG9tIjowLjB9LCJCYWNrZ3JvdW5kIjp7IiRpZCI6IjEwMDgiLCJDb2xvciI6eyIkaWQiOiIxMDA5IiwiQSI6MjU1LCJSIjoxOTcsIkciOjEzLCJCIjoyMn19LCJJc1Zpc2libGUiOnRydWUsIldpZHRoIjoxOC4wLCJIZWlnaHQiOjIwLjAsIkJvcmRlclN0eWxlIjp7IiRpZCI6IjEwMTAiLCJMaW5lQ29sb3IiOnsiJGlkIjoiMTAxMSIsIiR0eXBlIjoiTkxSRS5Db21tb24uRG9tLlNvbGlkQ29sb3JCcnVzaCwgTkxSRS5Db21tb24iLCJDb2xvciI6eyIkaWQiOiIxMDEyIiwiQSI6MjU1LCJSIjoyNTUsIkciOjAsIkIiOjB9fSwiTGluZVdlaWdodCI6MC4wLCJMaW5lVHlwZSI6MCwiUGFyZW50U3R5bGUiOm51bGx9LCJQYXJlbnRTdHlsZSI6bnVsbH0sIlRpdGxlU3R5bGUiOnsiJGlkIjoiMTAxMyIsIkZvbnRTZXR0aW5ncyI6eyIkaWQiOiIxMDE0IiwiRm9udFNpemUiOjExLCJGb250TmFtZSI6IkNhbGlicmkiLCJJc0JvbGQiOnRydWUsIklzSXRhbGljIjpmYWxzZSwiSXNVbmRlcmxpbmVkIjpmYWxzZSwiUGFyZW50U3R5bGUiOm51bGx9LCJBdXRvU2l6ZSI6MCwiRm9yZWdyb3VuZCI6eyIkcmVmIjoiNzIwIn0sIk1heFdpZHRoIjoyMDAuMCwiTWF4SGVpZ2h0IjoiSW5maW5pdHkiLCJTbWFydEZvcmVncm91bmRJc0FjdGl2ZSI6ZmFsc2UsIkhvcml6b250YWxBbGlnbm1lbnQiOjIsIlZlcnRpY2FsQWxpZ25tZW50IjowLCJTbWFydEZvcmVncm91bmQiOm51bGwsIkJhY2tncm91bmRGaWxsVHlwZSI6MCwiTWFyZ2luIjp7IiRpZCI6IjEwMTUiLCJUb3AiOjAuMCwiTGVmdCI6MC4wLCJSaWdodCI6MC4wLCJCb3R0b20iOjAuMH0sIlBhZGRpbmciOnsiJGlkIjoiMTAxNiIsIlRvcCI6MC4wLCJMZWZ0IjowLjAsIlJpZ2h0IjowLjAsIkJvdHRvbSI6MC4wfSwiQmFja2dyb3VuZCI6eyIkaWQiOiIxMDE3IiwiQ29sb3IiOnsiJGlkIjoiMTAxOCIsIkEiOjAsIlIiOjI1NSwiRyI6MjU1LCJCIjoyNTV9fSwiSXNWaXNpYmxlIjp0cnVlLCJXaWR0aCI6MC4wLCJIZWlnaHQiOjAuMCwiQm9yZGVyU3R5bGUiOm51bGwsIlBhcmVudFN0eWxlIjpudWxsfSwiRGF0ZVN0eWxlIjp7IiRpZCI6IjEwMTkiLCJGb250U2V0dGluZ3MiOnsiJGlkIjoiMTAyMCIsIkZvbnRTaXplIjoxMCwiRm9udE5hbWUiOiJDYWxpYnJpIiwiSXNCb2xkIjpmYWxzZSwiSXNJdGFsaWMiOmZhbHNlLCJJc1VuZGVybGluZWQiOmZhbHNlLCJQYXJlbnRTdHlsZSI6bnVsbH0sIkF1dG9TaXplIjowLCJGb3JlZ3JvdW5kIjp7IiRpZCI6IjEwMjEiLCJDb2xvciI6eyIkaWQiOiIxMDI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DIzIiwiVG9wIjowLjAsIkxlZnQiOjAuMCwiUmlnaHQiOjAuMCwiQm90dG9tIjowLjB9LCJQYWRkaW5nIjp7IiRpZCI6IjEwMjQiLCJUb3AiOjAuMCwiTGVmdCI6MC4wLCJSaWdodCI6MC4wLCJCb3R0b20iOjAuMH0sIkJhY2tncm91bmQiOnsiJGlkIjoiMTAyNSIsIkNvbG9yIjp7IiRpZCI6IjEwMjYiLCJBIjowLCJSIjoyNTUsIkciOjI1NSwiQiI6MjU1fX0sIklzVmlzaWJsZSI6ZmFsc2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x9LCJIeXBlcmxpbmsiOm51bGwsIkltcG9ydElkIjpudWxsfV0sIklkIjoiM2I0ZDdhZDYtZjc2MC00Y2NjLTkxZjgtNjcwMGExZmE5YjNmIiwiSXNTaW5nbGVJdGVtUm93IjpmYWxzZX1dLCJJbmRleCI6MTgsIklkIjoiMDUxOGVhMWUtM2IyMS00MmMyLWE1NjItZWZmOGZhMjk2MDgxIiwiSGVhZGVyVGV4dCI6bnVsbCwiSXNEZWZhdWx0Ijp0cnVlLCJTdHlsZSI6eyIkaWQiOiIxMDI5IiwiSGVhZGVyU3R5bGUiOnsiJGlkIjoiMTAzMCIsIlRleHRTdHlsZSI6eyIkaWQiOiIxMDMxIiwiRm9udFNldHRpbmdzIjp7IiRpZCI6IjEwMzIiLCJGb250U2l6ZSI6MTEsIkZvbnROYW1lIjoiQ2FsaWJyaSIsIklzQm9sZCI6ZmFsc2UsIklzSXRhbGljIjpmYWxzZSwiSXNVbmRlcmxpbmVkIjpmYWxzZSwiUGFyZW50U3R5bGUiOm51bGx9LCJBdXRvU2l6ZSI6MiwiRm9yZWdyb3VuZCI6eyIkaWQiOiIxMDMzIiwiQ29sb3IiOnsiJGlkIjoiMTAz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zNSIsIlRvcCI6MC4wLCJMZWZ0IjowLjAsIlJpZ2h0IjowLjAsIkJvdHRvbSI6MC4wfSwiUGFkZGluZyI6eyIkaWQiOiIxMDM2IiwiVG9wIjowLjAsIkxlZnQiOjAuMCwiUmlnaHQiOjAuMCwiQm90dG9tIjowLjB9LCJCYWNrZ3JvdW5kIjp7IiRpZCI6IjEwMzciLCJDb2xvciI6eyIkaWQiOiIxMDM4IiwiQSI6MCwiUiI6MjU1LCJHIjoyNTUsIkIiOjI1NX19LCJJc1Zpc2libGUiOnRydWUsIldpZHRoIjowLjAsIkhlaWdodCI6MC4wLCJCb3JkZXJTdHlsZSI6bnVsbCwiUGFyZW50U3R5bGUiOm51bGx9LCJSZWN0YW5nbGVTdHlsZSI6eyIkaWQiOiIxMDM5IiwiTWFyZ2luIjp7IiRpZCI6IjEwNDAiLCJUb3AiOjAuMCwiTGVmdCI6MC4wLCJSaWdodCI6MC4wLCJCb3R0b20iOjAuMH0sIlBhZGRpbmciOnsiJGlkIjoiMTA0MSIsIlRvcCI6MC4wLCJMZWZ0IjowLjAsIlJpZ2h0IjowLjAsIkJvdHRvbSI6MC4wfSwiQmFja2dyb3VuZCI6eyIkaWQiOiIxMDQyIiwiQ29sb3IiOnsiJGlkIjoiMTA0MyIsIkEiOjYzLCJSIjoxNjUsIkciOjE2NSwiQiI6MTY1fX0sIklzVmlzaWJsZSI6dHJ1ZSwiV2lkdGgiOjAuMCwiSGVpZ2h0IjowLjAsIkJvcmRlclN0eWxlIjp7IiRpZCI6IjEwNDQiLCJMaW5lQ29sb3IiOnsiJGlkIjoiMTA0NSIsIiR0eXBlIjoiTkxSRS5Db21tb24uRG9tLlNvbGlkQ29sb3JCcnVzaCwgTkxSRS5Db21tb24iLCJDb2xvciI6eyIkaWQiOiIxMDQ2IiwiQSI6MjU1LCJSIjoyNTUsIkciOjAsIkIiOjB9fSwiTGluZVdlaWdodCI6MC4wLCJMaW5lVHlwZSI6MCwiUGFyZW50U3R5bGUiOm51bGx9LCJQYXJlbnRTdHlsZSI6bnVsbH0sIk1hcmdpbiI6eyIkaWQiOiIxMDQ3IiwiVG9wIjowLjAsIkxlZnQiOjAuMCwiUmlnaHQiOjAuMCwiQm90dG9tIjowLjB9LCJQYWRkaW5nIjp7IiRpZCI6IjEwNDgiLCJUb3AiOjAuMCwiTGVmdCI6MC4wLCJSaWdodCI6MC4wLCJCb3R0b20iOjAuMH0sIkJhY2tncm91bmQiOm51bGwsIklzVmlzaWJsZSI6dHJ1ZSwiV2lkdGgiOjAuMCwiSGVpZ2h0IjowLjAsIkJvcmRlclN0eWxlIjpudWxsLCJQYXJlbnRTdHlsZSI6bnVsbH0sIkJhY2tncm91bmRTdHlsZSI6eyIkaWQiOiIxMDQ5IiwiTWFyZ2luIjp7IiRpZCI6IjEwNTAiLCJUb3AiOjAuMCwiTGVmdCI6MC4wLCJSaWdodCI6MC4wLCJCb3R0b20iOjAuMH0sIlBhZGRpbmciOnsiJGlkIjoiMTA1MSIsIlRvcCI6MC4wLCJMZWZ0IjowLjAsIlJpZ2h0IjowLjAsIkJvdHRvbSI6MC4wfSwiQmFja2dyb3VuZCI6eyIkaWQiOiIxMDUyIiwiQ29sb3IiOnsiJGlkIjoiMTA1MyIsIkEiOjUxLCJSIjoxNjUsIkciOjE2NSwiQiI6MTY1fX0sIklzVmlzaWJsZSI6dHJ1ZSwiV2lkdGgiOjAuMCwiSGVpZ2h0IjowLjAsIkJvcmRlclN0eWxlIjp7IiRpZCI6IjEwNTQiLCJMaW5lQ29sb3IiOnsiJGlkIjoiMTA1NSIsIiR0eXBlIjoiTkxSRS5Db21tb24uRG9tLlNvbGlkQ29sb3JCcnVzaCwgTkxSRS5Db21tb24iLCJDb2xvciI6eyIkaWQiOiIxMDU2IiwiQSI6MjU1LCJSIjoyNTUsIkciOjAsIkIiOjB9fSwiTGluZVdlaWdodCI6MC4wLCJMaW5lVHlwZSI6MCwiUGFyZW50U3R5bGUiOm51bGx9LCJQYXJlbnRTdHlsZSI6bnVsbH0sIk1hcmdpbiI6eyIkaWQiOiIxMDU3IiwiVG9wIjowLjAsIkxlZnQiOjAuMCwiUmlnaHQiOjAuMCwiQm90dG9tIjowLjB9LCJQYWRkaW5nIjp7IiRpZCI6IjEwNTgiLCJUb3AiOjAuMCwiTGVmdCI6MC4wLCJSaWdodCI6MC4wLCJCb3R0b20iOjAuMH0sIklzVmlzaWJsZSI6ZmFsc2UsIldpZHRoIjowLjAsIkhlaWdodCI6MC4wLCJCb3JkZXJTdHlsZSI6bnVsbCwiUGFyZW50U3R5bGUiOm51bGx9fV0sIklkIjoiNDFjNmE1ODMtNjQ1ZC00ZTA3LWIxYTEtMjAyNDJlZjkxYTQxIiwiSW5kZXgiOjE4LCJIZWFkZXJUZXh0IjoiVEVMRVZJU0lPTiAgICAgICAgICAgICAgICAgU0VSSUVTIiwiU3R5bGUiOnsiJGlkIjoiMTA1OSIsIkhlYWRlclN0eWxlIjp7IiRpZCI6IjEwNjAiLCJUZXh0SXNWZXJ0aWNhbCI6ZmFsc2UsIlRleHRTdHlsZSI6eyIkaWQiOiIxMDYxIiwiRm9udFNldHRpbmdzIjp7IiRpZCI6IjEwNjIiLCJGb250U2l6ZSI6MTYsIkZvbnROYW1lIjoiQ2FsaWJyaSIsIklzQm9sZCI6dHJ1ZSwiSXNJdGFsaWMiOmZhbHNlLCJJc1VuZGVybGluZWQiOmZhbHNlLCJQYXJlbnRTdHlsZSI6bnVsbH0sIkF1dG9TaXplIjoyLCJGb3JlZ3JvdW5kIjp7IiRpZCI6IjEwNjMiLCJDb2xvciI6eyIkaWQiOiIxMDY0IiwiQSI6MjU1LCJSIjoyNTUsIkciOjI1NSwiQiI6MjU1fX0sIk1heFdpZHRoIjoxMjUuNjA3MDMwMTM1Nzg0NzMsIk1heEhlaWdodCI6IkluZmluaXR5IiwiU21hcnRGb3JlZ3JvdW5kSXNBY3RpdmUiOmZhbHNlLCJIb3Jpem9udGFsQWxpZ25tZW50IjowLCJWZXJ0aWNhbEFsaWdubWVudCI6MCwiU21hcnRGb3JlZ3JvdW5kIjpudWxsLCJCYWNrZ3JvdW5kRmlsbFR5cGUiOjAsIk1hcmdpbiI6eyIkaWQiOiIxMDY1IiwiVG9wIjowLjAsIkxlZnQiOjAuMCwiUmlnaHQiOjAuMCwiQm90dG9tIjowLjB9LCJQYWRkaW5nIjp7IiRpZCI6IjEwNjYiLCJUb3AiOjAuMCwiTGVmdCI6MC4wLCJSaWdodCI6MC4wLCJCb3R0b20iOjAuMH0sIkJhY2tncm91bmQiOnsiJGlkIjoiMTA2NyIsIkNvbG9yIjp7IiRpZCI6IjEwNjgiLCJBIjowLCJSIjoyNTUsIkciOjI1NSwiQiI6MjU1fX0sIklzVmlzaWJsZSI6dHJ1ZSwiV2lkdGgiOjAuMCwiSGVpZ2h0IjowLjAsIkJvcmRlclN0eWxlIjpudWxsLCJQYXJlbnRTdHlsZSI6bnVsbH0sIlJlY3RhbmdsZVN0eWxlIjp7IiRpZCI6IjEwNjkiLCJNYXJnaW4iOnsiJGlkIjoiMTA3MCIsIlRvcCI6MC4wLCJMZWZ0IjowLjAsIlJpZ2h0IjowLjAsIkJvdHRvbSI6MC4wfSwiUGFkZGluZyI6eyIkaWQiOiIxMDcxIiwiVG9wIjowLjAsIkxlZnQiOjAuMCwiUmlnaHQiOjAuMCwiQm90dG9tIjowLjB9LCJCYWNrZ3JvdW5kIjp7IiRpZCI6IjEwNzIiLCJDb2xvciI6eyIkaWQiOiIxMDczIiwiQSI6MjU1LCJSIjozMiwiRyI6MjIsIkIiOjgyfX0sIklzVmlzaWJsZSI6dHJ1ZSwiV2lkdGgiOjAuMCwiSGVpZ2h0IjowLjAsIkJvcmRlclN0eWxlIjp7IiRpZCI6IjEwNzQiLCJMaW5lQ29sb3IiOnsiJGlkIjoiMTA3NSIsIiR0eXBlIjoiTkxSRS5Db21tb24uRG9tLlNvbGlkQ29sb3JCcnVzaCwgTkxSRS5Db21tb24iLCJDb2xvciI6eyIkaWQiOiIxMDc2IiwiQSI6MjU1LCJSIjowLCJHIjowLCJCIjowfX0sIkxpbmVXZWlnaHQiOjIuMCwiTGluZVR5cGUiOjAsIlBhcmVudFN0eWxlIjpudWxsfSwiUGFyZW50U3R5bGUiOm51bGx9LCJNYXJnaW4iOnsiJGlkIjoiMTA3NyIsIlRvcCI6MC4wLCJMZWZ0IjowLjAsIlJpZ2h0IjowLjAsIkJvdHRvbSI6MC4wfSwiUGFkZGluZyI6eyIkaWQiOiIxMDc4IiwiVG9wIjowLjAsIkxlZnQiOjAuMCwiUmlnaHQiOjAuMCwiQm90dG9tIjowLjB9LCJCYWNrZ3JvdW5kIjpudWxsLCJJc1Zpc2libGUiOnRydWUsIldpZHRoIjowLjAsIkhlaWdodCI6MC4wLCJCb3JkZXJTdHlsZSI6bnVsbCwiUGFyZW50U3R5bGUiOm51bGx9LCJCYWNrZ3JvdW5kU3R5bGUiOnsiJGlkIjoiMTA3OSIsIk1hcmdpbiI6eyIkaWQiOiIxMDgwIiwiVG9wIjowLjAsIkxlZnQiOjAuMCwiUmlnaHQiOjAuMCwiQm90dG9tIjowLjB9LCJQYWRkaW5nIjp7IiRpZCI6IjEwODEiLCJUb3AiOjAuMCwiTGVmdCI6MC4wLCJSaWdodCI6MC4wLCJCb3R0b20iOjAuMH0sIkJhY2tncm91bmQiOnsiJGlkIjoiMTA4MiIsIkNvbG9yIjp7IiRpZCI6IjEwODMiLCJBIjoyMDQsIlIiOjMyLCJHIjoyMiwiQiI6ODJ9fSwiSXNWaXNpYmxlIjp0cnVlLCJXaWR0aCI6MC4wLCJIZWlnaHQiOjAuMCwiQm9yZGVyU3R5bGUiOnsiJGlkIjoiMTA4NCIsIkxpbmVDb2xvciI6eyIkaWQiOiIxMDg1IiwiJHR5cGUiOiJOTFJFLkNvbW1vbi5Eb20uU29saWRDb2xvckJydXNoLCBOTFJFLkNvbW1vbiIsIkNvbG9yIjp7IiRpZCI6IjEwODYiLCJBIjoyNTUsIlIiOjAsIkciOjAsIkIiOjB9fSwiTGluZVdlaWdodCI6Mi4wLCJMaW5lVHlwZSI6MCwiUGFyZW50U3R5bGUiOm51bGx9LCJQYXJlbnRTdHlsZSI6bnVsbH0sIklzQWJvdmVUaW1lYmFuZCI6ZmFsc2UsIlNwYWNpbmciOjUsIk1hcmdpbiI6eyIkaWQiOiIxMDg3IiwiVG9wIjowLjAsIkxlZnQiOjAuMCwiUmlnaHQiOjAuMCwiQm90dG9tIjowLjB9LCJQYWRkaW5nIjp7IiRpZCI6IjEwODgiLCJUb3AiOjAuMCwiTGVmdCI6MC4wLCJSaWdodCI6MC4wLCJCb3R0b20iOjAuMH0sIklzVmlzaWJsZSI6ZmFsc2UsIldpZHRoIjowLjAsIkhlaWdodCI6MC4wLCJCb3JkZXJTdHlsZSI6eyIkaWQiOiIxMDg5IiwiTGluZUNvbG9yIjpudWxsLCJMaW5lV2VpZ2h0IjowLjAsIkxpbmVUeXBlIjowLCJQYXJlbnRTdHlsZSI6bnVsbH0sIlBhcmVudFN0eWxlIjpudWxsfX1dLCJDdWx0dXJlSW5mb05hbWUiOiJlbi1VUyIsIlN0eWxlTmFtZSI6bnVsbCwiVmVyc2lvbiI6eyIkaWQiOiIxMDkwIiwiVmVyc2lvbiI6IjMuOS4wIiwiT3JpZ2luYWxBc3NlbWJseVZlcnNpb24iOiI3LjAwLjA4LjAwIiwiRWRpdGlvbiI6bnVsbCwiTGFzdFNhdmVkRWRpdGlvbiI6MywiSXNQbHVzRWRpdGlvbiI6ZmFsc2UsIklzUHJvRWRpdGlvbiI6ZmFsc2V9LCJFZmZlY3QiOjAsIlN0eWxlIjp7IiRpZCI6IjEwOTEiLCJEZWZhdWx0RGVwZW5kZW5jeVN0eWxlIjp7IiRpZCI6IjEwOTIiLCJMaW5lU3R5bGUiOnsiJGlkIjoiMTA5MyIsIkxpbmVDb2xvciI6eyIkaWQiOiIxMDk0IiwiJHR5cGUiOiJOTFJFLkNvbW1vbi5Eb20uU29saWRDb2xvckJydXNoLCBOTFJFLkNvbW1vbiIsIkNvbG9yIjp7IiRpZCI6IjEwOTUiLCJBIjoyNTUsIlIiOjIzOSwiRyI6MjIzLCJCIjoxN319LCJMaW5lV2VpZ2h0IjoxLjAsIkxpbmVUeXBlIjowLCJQYXJlbnRTdHlsZSI6bnVsbH0sIkVuZEFycm93aGVhZExpbmVTdHlsZSI6eyIkaWQiOiIxMDk2IiwiS2luZCI6MCwiV2lkdGgiOjEsIkxlbmd0aCI6MCwiUGFyZW50U3R5bGUiOm51bGx9LCJCcmluZ1RvRnJvbnQiOnRydWUsIkVsYm93UmFkaXVzIjowLjAsIk1hcmdpbiI6eyIkaWQiOiIxMDk3IiwiVG9wIjowLjAsIkxlZnQiOjAuMCwiUmlnaHQiOjAuMCwiQm90dG9tIjowLjB9LCJQYWRkaW5nIjp7IiRpZCI6IjEwOTgiLCJUb3AiOjAuMCwiTGVmdCI6MC4wLCJSaWdodCI6MC4wLCJCb3R0b20iOjAuMH0sIkJhY2tncm91bmQiOm51bGwsIklzVmlzaWJsZSI6dHJ1ZSwiV2lkdGgiOjAuMCwiSGVpZ2h0IjowLjAsIkJvcmRlclN0eWxlIjpudWxsLCJQYXJlbnRTdHlsZSI6bnVsbH0sIkNyaXRpY2FsUGF0aFN0eWxlIjp7IiRpZCI6IjEwOTkiLCJDcml0aWNhbFBhdGhTdHlsZU9wdGlvbnMiOjE1LCJMaW5lU3R5bGUiOnsiJGlkIjoiMTEwMCIsIkxpbmVDb2xvciI6eyIkaWQiOiIxMTAxIiwiJHR5cGUiOiJOTFJFLkNvbW1vbi5Eb20uU29saWRDb2xvckJydXNoLCBOTFJFLkNvbW1vbiIsIkNvbG9yIjp7IiRpZCI6IjExMDIiLCJBIjoyNTUsIlIiOjIyMiwiRyI6NTAsIkIiOjUwfX0sIkxpbmVXZWlnaHQiOjEuMCwiTGluZVR5cGUiOjAsIlBhcmVudFN0eWxlIjpudWxsfSwiVGl0bGVGb3JlZ3JvdW5kIjp7IiRpZCI6IjExMDMiLCJDb2xvciI6eyIkaWQiOiIxMTA0IiwiQSI6MjU1LCJSIjoxNzYsIkciOjE5LCJCIjoyNX19LCJTaGFwZXNCYWNrZ3JvdW5kIjp7IiRpZCI6IjExMDUiLCJDb2xvciI6eyIkaWQiOiIxMTA2IiwiQSI6MjU1LCJSIjoyNTMsIkciOjIwMywiQiI6MjA4fX0sIlNoYXBlc0JvcmRlclN0eWxlIjp7IiRpZCI6IjExMDciLCJMaW5lQ29sb3IiOnsiJGlkIjoiMTEwOCIsIiR0eXBlIjoiTkxSRS5Db21tb24uRG9tLlNvbGlkQ29sb3JCcnVzaCwgTkxSRS5Db21tb24iLCJDb2xvciI6eyIkaWQiOiIxMTA5IiwiQSI6MjU1LCJSIjoyMjIsIkciOjUwLCJCIjo1MH19LCJMaW5lV2VpZ2h0IjoxLjUsIkxpbmVUeXBlIjowLCJQYXJlbnRTdHlsZSI6bnVsbH0sIk1hcmdpbiI6eyIkaWQiOiIxMTEwIiwiVG9wIjowLjAsIkxlZnQiOjAuMCwiUmlnaHQiOjAuMCwiQm90dG9tIjowLjB9LCJQYWRkaW5nIjp7IiRpZCI6IjExMTEiLCJUb3AiOjAuMCwiTGVmdCI6MC4wLCJSaWdodCI6MC4wLCJCb3R0b20iOjAuMH0sIkJhY2tncm91bmQiOm51bGwsIklzVmlzaWJsZSI6ZmFsc2UsIldpZHRoIjowLjAsIkhlaWdodCI6MC4wLCJCb3JkZXJTdHlsZSI6bnVsbCwiUGFyZW50U3R5bGUiOm51bGx9LCJQYW5lbHNTcGFjaW5nRGVmaW5pdGlvbiI6eyIkaWQiOiIxMTEyIiwiU3BhY2luZ0Fib3ZlVGltZWJhbmQiOjE2LCJTcGFjaW5nQmVsb3dUaW1lYmFuZCI6MTYsIlNwYWNpbmdBYm92ZUJldHdlZW5Td2ltbGFuZXNBbmRUYXNrcyI6MTYsIlNwYWNpbmdCZWxvd0JldHdlZW5Td2ltbGFuZXNBbmRUYXNrcyI6MTZ9LCJUaW1lYmFuZFN0eWxlIjp7IiRpZCI6IjExMTMiLCJTY2FsZU1hcmtpbmciOjEsIlNoYXBlIjowLCJTaGFwZVN0eWxlIjp7IiRpZCI6IjExMTQiLCJNYXJnaW4iOnsiJGlkIjoiMTExNSIsIlRvcCI6MC4wLCJMZWZ0IjoxMC4wLCJSaWdodCI6MTAuMCwiQm90dG9tIjowLjB9LCJQYWRkaW5nIjp7IiRpZCI6IjExMTYiLCJUb3AiOjMuMCwiTGVmdCI6MC4wLCJSaWdodCI6MC4wLCJCb3R0b20iOjMuMH0sIkJhY2tncm91bmQiOnsiJGlkIjoiMTExNyIsIkNvbG9yIjp7IiRpZCI6IjExMTgiLCJBIjoyNTUsIlIiOjYwLCJHIjoxOTEsIkIiOjE3NX19LCJJc1Zpc2libGUiOnRydWUsIldpZHRoIjo4NTguMCwiSGVpZ2h0IjoyMC4wLCJCb3JkZXJTdHlsZSI6eyIkaWQiOiIxMTE5IiwiTGluZUNvbG9yIjp7IiRpZCI6IjExMjAiLCIkdHlwZSI6Ik5MUkUuQ29tbW9uLkRvbS5Tb2xpZENvbG9yQnJ1c2gsIE5MUkUuQ29tbW9uIiwiQ29sb3IiOnsiJGlkIjoiMTEyMSIsIkEiOjI1NSwiUiI6MjU1LCJHIjowLCJCIjowfX0sIkxpbmVXZWlnaHQiOjAuMCwiTGluZVR5cGUiOjAsIlBhcmVudFN0eWxlIjpudWxsfSwiUGFyZW50U3R5bGUiOm51bGx9LCJNaWRkbGVUaWVyU2hhcGVTdHlsZSI6eyIkaWQiOiIxMTIyIiwiTWFyZ2luIjp7IiRpZCI6IjExMjMiLCJUb3AiOjAuMCwiTGVmdCI6MTAuMCwiUmlnaHQiOjEwLjAsIkJvdHRvbSI6MC4wfSwiUGFkZGluZyI6eyIkaWQiOiIxMTI0IiwiVG9wIjozLjAsIkxlZnQiOjAuMCwiUmlnaHQiOjAuMCwiQm90dG9tIjozLjB9LCJCYWNrZ3JvdW5kIjp7IiRpZCI6IjExMjUiLCJDb2xvciI6eyIkaWQiOiIxMTI2IiwiQSI6MjU1LCJSIjo2OCwiRyI6ODQsIkIiOjEwNn19LCJJc1Zpc2libGUiOnRydWUsIldpZHRoIjo4NTguMCwiSGVpZ2h0IjoyMC4wLCJCb3JkZXJTdHlsZSI6eyIkaWQiOiIxMTI3IiwiTGluZUNvbG9yIjp7IiRpZCI6IjExMjgiLCIkdHlwZSI6Ik5MUkUuQ29tbW9uLkRvbS5Tb2xpZENvbG9yQnJ1c2gsIE5MUkUuQ29tbW9uIiwiQ29sb3IiOnsiJGlkIjoiMTEyOSIsIkEiOjI1NSwiUiI6MjU1LCJHIjowLCJCIjowfX0sIkxpbmVXZWlnaHQiOjAuMCwiTGluZVR5cGUiOjAsIlBhcmVudFN0eWxlIjpudWxsfSwiUGFyZW50U3R5bGUiOm51bGx9LCJCb3R0b21UaWVyU2hhcGVTdHlsZSI6eyIkaWQiOiIxMTMwIiwiTWFyZ2luIjp7IiRpZCI6IjExMzEiLCJUb3AiOjAuMCwiTGVmdCI6MTAuMCwiUmlnaHQiOjEwLjAsIkJvdHRvbSI6MC4wfSwiUGFkZGluZyI6eyIkaWQiOiIxMTMyIiwiVG9wIjozLjAsIkxlZnQiOjAuMCwiUmlnaHQiOjAuMCwiQm90dG9tIjozLjB9LCJCYWNrZ3JvdW5kIjp7IiRpZCI6IjExMzMiLCJDb2xvciI6eyIkaWQiOiIxMTM0IiwiQSI6MjU1LCJSIjo2OCwiRyI6ODQsIkIiOjEwNn19LCJJc1Zpc2libGUiOnRydWUsIldpZHRoIjo4NTguMCwiSGVpZ2h0IjoyMC4wLCJCb3JkZXJTdHlsZSI6eyIkaWQiOiIxMTM1IiwiTGluZUNvbG9yIjp7IiRpZCI6IjExMzYiLCIkdHlwZSI6Ik5MUkUuQ29tbW9uLkRvbS5Tb2xpZENvbG9yQnJ1c2gsIE5MUkUuQ29tbW9uIiwiQ29sb3IiOnsiJGlkIjoiMTEzNyIsIkEiOjI1NSwiUiI6MjU1LCJHIjowLCJCIjowfX0sIkxpbmVXZWlnaHQiOjAuMCwiTGluZVR5cGUiOjAsIlBhcmVudFN0eWxlIjpudWxsfSwiUGFyZW50U3R5bGUiOm51bGx9LCJSaWdodEVuZENhcHNTdHlsZSI6eyIkaWQiOiIxMTM4IiwiRm9udFNldHRpbmdzIjp7IiRpZCI6IjExMzkiLCJGb250U2l6ZSI6MTgsIkZvbnROYW1lIjoiQ2FsaWJyaSIsIklzQm9sZCI6dHJ1ZSwiSXNJdGFsaWMiOmZhbHNlLCJJc1VuZGVybGluZWQiOmZhbHNlLCJQYXJlbnRTdHlsZSI6bnVsbH0sIkF1dG9TaXplIjowLCJGb3JlZ3JvdW5kIjp7IiRpZCI6IjExNDAiLCJDb2xvciI6eyIkaWQiOiIxMTQ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QyIiwiVG9wIjowLjAsIkxlZnQiOjAuMCwiUmlnaHQiOjIwLjAsIkJvdHRvbSI6MC4wfSwiUGFkZGluZyI6eyIkaWQiOiIxMTQzIiwiVG9wIjowLjAsIkxlZnQiOjAuMCwiUmlnaHQiOjAuMCwiQm90dG9tIjowLjB9LCJCYWNrZ3JvdW5kIjp7IiRpZCI6IjExNDQiLCJDb2xvciI6eyIkaWQiOiIxMTQ1IiwiQSI6MCwiUiI6MCwiRyI6MCwiQiI6MH19LCJJc1Zpc2libGUiOmZhbHNlLCJXaWR0aCI6MC4wLCJIZWlnaHQiOjAuMCwiQm9yZGVyU3R5bGUiOm51bGwsIlBhcmVudFN0eWxlIjpudWxsfSwiTGVmdEVuZENhcHNTdHlsZSI6eyIkaWQiOiIxMTQ2IiwiRm9udFNldHRpbmdzIjp7IiRpZCI6IjExNDciLCJGb250U2l6ZSI6MTgsIkZvbnROYW1lIjoiQ2FsaWJyaSIsIklzQm9sZCI6dHJ1ZSwiSXNJdGFsaWMiOmZhbHNlLCJJc1VuZGVybGluZWQiOmZhbHNlLCJQYXJlbnRTdHlsZSI6bnVsbH0sIkF1dG9TaXplIjowLCJGb3JlZ3JvdW5kIjp7IiRpZCI6IjExNDgiLCJDb2xvciI6eyIkaWQiOiIxMTQ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UwIiwiVG9wIjowLjAsIkxlZnQiOjk0LjExMzY5NjgwMjQ1MTQsIlJpZ2h0IjowLjAsIkJvdHRvbSI6MC4wfSwiUGFkZGluZyI6eyIkaWQiOiIxMTUxIiwiVG9wIjowLjAsIkxlZnQiOjAuMCwiUmlnaHQiOjAuMCwiQm90dG9tIjowLjB9LCJCYWNrZ3JvdW5kIjp7IiRpZCI6IjExNTIiLCJDb2xvciI6eyIkaWQiOiIxMTUzIiwiQSI6MCwiUiI6MCwiRyI6MCwiQiI6MH19LCJJc1Zpc2libGUiOmZhbHNlLCJXaWR0aCI6MC4wLCJIZWlnaHQiOjAuMCwiQm9yZGVyU3R5bGUiOm51bGwsIlBhcmVudFN0eWxlIjpudWxsfSwiVG9kYXlUZXh0U3R5bGUiOnsiJGlkIjoiMTE1NCIsIkZvbnRTZXR0aW5ncyI6eyIkaWQiOiIxMTU1IiwiRm9udFNpemUiOjEyLCJGb250TmFtZSI6IkNhbGlicmkiLCJJc0JvbGQiOmZhbHNlLCJJc0l0YWxpYyI6ZmFsc2UsIklzVW5kZXJsaW5lZCI6ZmFsc2UsIlBhcmVudFN0eWxlIjpudWxsfSwiQXV0b1NpemUiOjAsIkZvcmVncm91bmQiOnsiJGlkIjoiMTE1NiIsIkNvbG9yIjp7IiRpZCI6IjExN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1OCIsIlRvcCI6MC4wLCJMZWZ0IjowLjAsIlJpZ2h0IjowLjAsIkJvdHRvbSI6MC4wfSwiUGFkZGluZyI6eyIkaWQiOiIxMTU5IiwiVG9wIjowLjAsIkxlZnQiOjAuMCwiUmlnaHQiOjAuMCwiQm90dG9tIjowLjB9LCJCYWNrZ3JvdW5kIjp7IiRpZCI6IjExNjAiLCJDb2xvciI6eyIkaWQiOiIxMTYxIiwiQSI6MCwiUiI6MCwiRyI6MCwiQiI6MH19LCJJc1Zpc2libGUiOnRydWUsIldpZHRoIjowLjAsIkhlaWdodCI6MC4wLCJCb3JkZXJTdHlsZSI6bnVsbCwiUGFyZW50U3R5bGUiOm51bGx9LCJUb2RheU1hcmtlclN0eWxlIjp7IiRpZCI6IjExNjIiLCJNYXJnaW4iOnsiJGlkIjoiMTE2MyIsIlRvcCI6MC4wLCJMZWZ0IjowLjAsIlJpZ2h0IjowLjAsIkJvdHRvbSI6MC4wfSwiUGFkZGluZyI6eyIkaWQiOiIxMTY0IiwiVG9wIjowLjAsIkxlZnQiOjAuMCwiUmlnaHQiOjAuMCwiQm90dG9tIjowLjB9LCJCYWNrZ3JvdW5kIjp7IiRpZCI6IjExNjUiLCJDb2xvciI6eyIkaWQiOiIxMTY2IiwiQSI6MjU1LCJSIjoyNTUsIkciOjAsIkIiOjB9fSwiSXNWaXNpYmxlIjp0cnVlLCJXaWR0aCI6MC4wLCJIZWlnaHQiOjAuMCwiQm9yZGVyU3R5bGUiOm51bGwsIlBhcmVudFN0eWxlIjpudWxsfSwiU2NhbGVTdHlsZSI6eyIkaWQiOiIxMTY3IiwiU2hhcGUiOjMsIlNob3dTZWdtZW50U2VwYXJhdG9ycyI6ZmFsc2UsIlNlZ21lbnRTZXBhcmF0b3JPcGFjaXR5IjozMCwiSGFzQmVlblZpc2libGVCZWZvcmUiOnRydWUsIkZvbnRTZXR0aW5ncyI6eyIkaWQiOiIxMTY4IiwiRm9udFNpemUiOjEwLCJGb250TmFtZSI6IkNhbGlicmkiLCJJc0JvbGQiOmZhbHNlLCJJc0l0YWxpYyI6ZmFsc2UsIklzVW5kZXJsaW5lZCI6ZmFsc2UsIlBhcmVudFN0eWxlIjpudWxsfSwiQXV0b1NpemUiOjAsIkZvcmVncm91bmQiOnsiJGlkIjoiMTE2OSIsIkNvbG9yIjp7IiRpZCI6IjExNzAiLCJBIjoyNTUsIlIiOjYwLCJHIjoxOTEsIkIiOjE3NX19LCJNYXhXaWR0aCI6MjAwLjAsIk1heEhlaWdodCI6IkluZmluaXR5IiwiU21hcnRGb3JlZ3JvdW5kSXNBY3RpdmUiOmZhbHNlLCJIb3Jpem9udGFsQWxpZ25tZW50IjowLCJWZXJ0aWNhbEFsaWdubWVudCI6MSwiU21hcnRGb3JlZ3JvdW5kIjpudWxsLCJCYWNrZ3JvdW5kRmlsbFR5cGUiOjAsIk1hcmdpbiI6eyIkaWQiOiIxMTcxIiwiVG9wIjowLjAsIkxlZnQiOjUuMCwiUmlnaHQiOjAuMCwiQm90dG9tIjowLjB9LCJQYWRkaW5nIjp7IiRpZCI6IjExNzIiLCJUb3AiOjAuMCwiTGVmdCI6MC4wLCJSaWdodCI6MC4wLCJCb3R0b20iOjAuMH0sIkJhY2tncm91bmQiOnsiJGlkIjoiMTE3MyIsIkNvbG9yIjp7IiRpZCI6IjExNzQiLCJBIjowLCJSIjowLCJHIjowLCJCIjowfX0sIklzVmlzaWJsZSI6dHJ1ZSwiV2lkdGgiOjAuMCwiSGVpZ2h0IjowLjAsIkJvcmRlclN0eWxlIjpudWxsLCJQYXJlbnRTdHlsZSI6bnVsbH0sIlNpbmdsZVNjYWxlU2hhcGVTdHlsZSI6eyIkaWQiOiIxMTc1IiwiU2hhcGUiOjAsIkhlaWdodCI6MC4wfSwiTWlkZGxlVGllclNjYWxlU3R5bGUiOnsiJGlkIjoiMTE3NiIsIlNoYXBlIjozLCJTaG93U2VnbWVudFNlcGFyYXRvcnMiOmZhbHNlLCJTZWdtZW50U2VwYXJhdG9yT3BhY2l0eSI6MzAsIkhhc0JlZW5WaXNpYmxlQmVmb3JlIjp0cnVlLCJGb250U2V0dGluZ3MiOnsiJGlkIjoiMTE3NyIsIkZvbnRTaXplIjoxMiwiRm9udE5hbWUiOiJDYWxpYnJpIiwiSXNCb2xkIjpmYWxzZSwiSXNJdGFsaWMiOmZhbHNlLCJJc1VuZGVybGluZWQiOmZhbHNlLCJQYXJlbnRTdHlsZSI6bnVsbH0sIkF1dG9TaXplIjowLCJGb3JlZ3JvdW5kIjp7IiRpZCI6IjExNzgiLCJDb2xvciI6eyIkaWQiOiIxMTc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ODAiLCJUb3AiOjAuMCwiTGVmdCI6NS4wLCJSaWdodCI6MC4wLCJCb3R0b20iOjAuMH0sIlBhZGRpbmciOnsiJGlkIjoiMTE4MSIsIlRvcCI6MC4wLCJMZWZ0IjowLjAsIlJpZ2h0IjowLjAsIkJvdHRvbSI6MC4wfSwiQmFja2dyb3VuZCI6eyIkaWQiOiIxMTgyIiwiQ29sb3IiOnsiJGlkIjoiMTE4MyIsIkEiOjAsIlIiOjAsIkciOjAsIkIiOjB9fSwiSXNWaXNpYmxlIjpmYWxzZSwiV2lkdGgiOjAuMCwiSGVpZ2h0IjowLjAsIkJvcmRlclN0eWxlIjpudWxsLCJQYXJlbnRTdHlsZSI6bnVsbH0sIkJvdHRvbVRpZXJTY2FsZVN0eWxlIjp7IiRpZCI6IjExODQiLCJTaGFwZSI6MywiU2hvd1NlZ21lbnRTZXBhcmF0b3JzIjpmYWxzZSwiU2VnbWVudFNlcGFyYXRvck9wYWNpdHkiOjMwLCJIYXNCZWVuVmlzaWJsZUJlZm9yZSI6ZmFsc2UsIkZvbnRTZXR0aW5ncyI6eyIkaWQiOiIxMTg1IiwiRm9udFNpemUiOjEyLCJGb250TmFtZSI6IkNhbGlicmkiLCJJc0JvbGQiOmZhbHNlLCJJc0l0YWxpYyI6ZmFsc2UsIklzVW5kZXJsaW5lZCI6ZmFsc2UsIlBhcmVudFN0eWxlIjpudWxsfSwiQXV0b1NpemUiOjAsIkZvcmVncm91bmQiOnsiJGlkIjoiMTE4NiIsIkNvbG9yIjp7IiRpZCI6IjExOD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4OCIsIlRvcCI6MC4wLCJMZWZ0Ijo1LjAsIlJpZ2h0IjowLjAsIkJvdHRvbSI6MC4wfSwiUGFkZGluZyI6eyIkaWQiOiIxMTg5IiwiVG9wIjowLjAsIkxlZnQiOjAuMCwiUmlnaHQiOjAuMCwiQm90dG9tIjowLjB9LCJCYWNrZ3JvdW5kIjp7IiRpZCI6IjExOTAiLCJDb2xvciI6eyIkaWQiOiIxMTkxIiwiQSI6MCwiUiI6MCwiRyI6MCwiQiI6MH19LCJJc1Zpc2libGUiOmZhbHNlLCJXaWR0aCI6MC4wLCJIZWlnaHQiOjAuMCwiQm9yZGVyU3R5bGUiOm51bGwsIlBhcmVudFN0eWxlIjpudWxsfSwiRWxhcHNlZFRpbWVCYWNrZ3JvdW5kIjp7IiRpZCI6IjExOTIiLCJDb2xvciI6eyIkaWQiOiIxMTkzIiwiQSI6MTkxLCJSIjoyNTUsIkciOjAsIkIiOjB9fSwiQXBwZW5kWWVhck9uWWVhckNoYW5nZSI6ZmFsc2UsIkVsYXBzZWRUaW1lRm9ybWF0IjowLCJUb2RheU1hcmtlclBvc2l0aW9uIjowLCJRdWlja1Bvc2l0aW9uIjozLCJBYnNvbHV0ZVBvc2l0aW9uIjo1NS45ODI4MzM5LCJNYXJnaW4iOnsiJGlkIjoiMTE5NCIsIlRvcCI6MC4wLCJMZWZ0IjoxMC4wLCJSaWdodCI6MTAuMCwiQm90dG9tIjowLjB9LCJQYWRkaW5nIjp7IiRpZCI6IjExOTUiLCJUb3AiOjAuMCwiTGVmdCI6MC4wLCJSaWdodCI6MC4wLCJCb3R0b20iOjAuMH0sIkJhY2tncm91bmQiOnsiJGlkIjoiMTE5NiIsIkNvbG9yIjp7IiRpZCI6IjExOTciLCJBIjoyNTUsIlIiOjQ3LCJHIjo1NCwiQiI6MTUzfX0sIklzVmlzaWJsZSI6dHJ1ZSwiV2lkdGgiOjAuMCwiSGVpZ2h0IjowLjAsIkJvcmRlclN0eWxlIjpudWxsLCJQYXJlbnRTdHlsZSI6bnVsbH0sIkRlZmF1bHRNaWxlc3RvbmVTdHlsZSI6eyIkaWQiOiIxMTk4IiwiU2hhcGUiOjIsIkNvbm5lY3Rvck1hcmdpbiI6eyIkaWQiOiIxMTk5IiwiVG9wIjowLjAsIkxlZnQiOjIuMCwiUmlnaHQiOjIuMCwiQm90dG9tIjowLjB9LCJDb25uZWN0b3JTdHlsZSI6eyIkaWQiOiIxMjAwIiwiTGluZUNvbG9yIjp7IiRpZCI6IjEyMDEiLCIkdHlwZSI6Ik5MUkUuQ29tbW9uLkRvbS5Tb2xpZENvbG9yQnJ1c2gsIE5MUkUuQ29tbW9uIiwiQ29sb3IiOnsiJGlkIjoiMTIwMiIsIkEiOjI1NSwiUiI6MCwiRyI6MCwiQiI6MH19LCJMaW5lV2VpZ2h0IjoyLjAsIkxpbmVUeXBlIjowLCJQYXJlbnRTdHlsZSI6bnVsbH0sIklzQmVsb3dUaW1lYmFuZCI6ZmFsc2UsIlBvc2l0aW9uT25UYXNrIjowLCJIaWRlRGF0ZSI6ZmFsc2UsIlNoYXBlU2l6ZSI6MSwiU3BhY2luZyI6Mi4wLCJQYWRkaW5nIjp7IiRpZCI6IjEyMDMiLCJUb3AiOjcuMCwiTGVmdCI6My4wLCJSaWdodCI6MC4wLCJCb3R0b20iOjIuMH0sIlNoYXBlU3R5bGUiOnsiJGlkIjoiMTIwNCIsIk1hcmdpbiI6eyIkaWQiOiIxMjA1IiwiVG9wIjowLjAsIkxlZnQiOjAuMCwiUmlnaHQiOjAuMCwiQm90dG9tIjowLjB9LCJQYWRkaW5nIjp7IiRpZCI6IjEyMDYiLCJUb3AiOjAuMCwiTGVmdCI6MC4wLCJSaWdodCI6MC4wLCJCb3R0b20iOjAuMH0sIkJhY2tncm91bmQiOnsiJGlkIjoiMTIwNyIsIkNvbG9yIjp7IiRpZCI6IjEyMDgiLCJBIjoyNTUsIlIiOjE5NywiRyI6MTMsIkIiOjIyfX0sIklzVmlzaWJsZSI6dHJ1ZSwiV2lkdGgiOjEzLjAsIkhlaWdodCI6MTMuMCwiQm9yZGVyU3R5bGUiOnsiJGlkIjoiMTIwOSIsIkxpbmVDb2xvciI6eyIkaWQiOiIxMjEwIiwiJHR5cGUiOiJOTFJFLkNvbW1vbi5Eb20uU29saWRDb2xvckJydXNoLCBOTFJFLkNvbW1vbiIsIkNvbG9yIjp7IiRpZCI6IjEyMTEiLCJBIjoyNTUsIlIiOjI1NSwiRyI6MCwiQiI6MH19LCJMaW5lV2VpZ2h0IjowLjAsIkxpbmVUeXBlIjowLCJQYXJlbnRTdHlsZSI6bnVsbH0sIlBhcmVudFN0eWxlIjpudWxsfSwiVGl0bGVTdHlsZSI6eyIkaWQiOiIxMjEyIiwiRm9udFNldHRpbmdzIjp7IiRpZCI6IjEyMTMiLCJGb250U2l6ZSI6MTEsIkZvbnROYW1lIjoiQ2FsaWJyaSIsIklzQm9sZCI6dHJ1ZSwiSXNJdGFsaWMiOmZhbHNlLCJJc1VuZGVybGluZWQiOmZhbHNlLCJQYXJlbnRTdHlsZSI6bnVsbH0sIkF1dG9TaXplIjowLCJGb3JlZ3JvdW5kIjp7IiRpZCI6IjEyMTQiLCJDb2xvciI6eyIkaWQiOiIxMjE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MTYiLCJUb3AiOjAuMCwiTGVmdCI6MC4wLCJSaWdodCI6MC4wLCJCb3R0b20iOjAuMH0sIlBhZGRpbmciOnsiJGlkIjoiMTIxNyIsIlRvcCI6MC4wLCJMZWZ0IjowLjAsIlJpZ2h0IjowLjAsIkJvdHRvbSI6MC4wfSwiQmFja2dyb3VuZCI6eyIkaWQiOiIxMjE4IiwiQ29sb3IiOnsiJGlkIjoiMTIxOSIsIkEiOjAsIlIiOjAsIkciOjAsIkIiOjB9fSwiSXNWaXNpYmxlIjp0cnVlLCJXaWR0aCI6MC4wLCJIZWlnaHQiOjAuMCwiQm9yZGVyU3R5bGUiOm51bGwsIlBhcmVudFN0eWxlIjpudWxsfSwiRGF0ZVN0eWxlIjp7IiRpZCI6IjEyMjAiLCJGb250U2V0dGluZ3MiOnsiJGlkIjoiMTIyMSIsIkZvbnRTaXplIjoxMCwiRm9udE5hbWUiOiJDYWxpYnJpIiwiSXNCb2xkIjpmYWxzZSwiSXNJdGFsaWMiOmZhbHNlLCJJc1VuZGVybGluZWQiOmZhbHNlLCJQYXJlbnRTdHlsZSI6bnVsbH0sIkF1dG9TaXplIjowLCJGb3JlZ3JvdW5kIjp7IiRpZCI6IjEyMjIiLCJDb2xvciI6eyIkaWQiOiIxMj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I0IiwiVG9wIjowLjAsIkxlZnQiOjAuMCwiUmlnaHQiOjAuMCwiQm90dG9tIjowLjB9LCJQYWRkaW5nIjp7IiRpZCI6IjEyMjUiLCJUb3AiOjAuMCwiTGVmdCI6MC4wLCJSaWdodCI6MC4wLCJCb3R0b20iOjAuMH0sIkJhY2tncm91bmQiOnsiJGlkIjoiMTIyNiIsIkNvbG9yIjp7IiRpZCI6IjEyMjciLCJBIjowLCJSIjowLCJHIjowLCJCIjowfX0sIklzVmlzaWJsZSI6ZmFsc2UsIldpZHRoIjowLjAsIkhlaWdodCI6MC4wLCJCb3JkZXJTdHlsZSI6bnVsbCwiUGFyZW50U3R5bGUiOm51bGx9LCJEYXRlRm9ybWF0Ijp7IiRpZCI6IjEy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yOSIsIkZvcm1hdCI6MCwiSXNWaXNpYmxlIjpmYWxzZSwiTGFzdEtub3duVmlzaWJpbGl0eVN0YXRlIjpmYWxzZX0sIklzVmlzaWJsZSI6dHJ1ZSwiUGFyZW50U3R5bGUiOm51bGx9LCJEZWZhdWx0VGFza1N0eWxlIjp7IiRpZCI6IjEyMzAiLCJTaGFwZSI6MSwiU2hhcGVUaGlja25lc3MiOjAsIkR1cmF0aW9uRm9ybWF0IjowLCJJbmNsdWRlTm9uV29ya2luZ0RheXNJbkR1cmF0aW9uIjpmYWxzZSwiUGVyY2VudGFnZUNvbXBsZXRlU3R5bGUiOnsiJGlkIjoiMTIzMSIsIkZvbnRTZXR0aW5ncyI6eyIkaWQiOiIxMjMyIiwiRm9udFNpemUiOjEwLCJGb250TmFtZSI6IkNhbGlicmkiLCJJc0JvbGQiOmZhbHNlLCJJc0l0YWxpYyI6ZmFsc2UsIklzVW5kZXJsaW5lZCI6ZmFsc2UsIlBhcmVudFN0eWxlIjpudWxsfSwiQXV0b1NpemUiOjAsIkZvcmVncm91bmQiOnsiJHJlZiI6IjQ4NCJ9LCJNYXhXaWR0aCI6MjAwLjAsIk1heEhlaWdodCI6IkluZmluaXR5IiwiU21hcnRGb3JlZ3JvdW5kSXNBY3RpdmUiOmZhbHNlLCJIb3Jpem9udGFsQWxpZ25tZW50IjowLCJWZXJ0aWNhbEFsaWdubWVudCI6MCwiU21hcnRGb3JlZ3JvdW5kIjpudWxsLCJCYWNrZ3JvdW5kRmlsbFR5cGUiOjAsIk1hcmdpbiI6eyIkcmVmIjoiNDg2In0sIlBhZGRpbmciOnsiJHJlZiI6IjQ4NyJ9LCJCYWNrZ3JvdW5kIjp7IiRyZWYiOiI0ODgifSwiSXNWaXNpYmxlIjp0cnVlLCJXaWR0aCI6MC4wLCJIZWlnaHQiOjAuMCwiQm9yZGVyU3R5bGUiOm51bGwsIlBhcmVudFN0eWxlIjpudWxsfSwiRHVyYXRpb25TdHlsZSI6eyIkaWQiOiIxMjMzIiwiRm9udFNldHRpbmdzIjp7IiRpZCI6IjEyMzQiLCJGb250U2l6ZSI6MTAsIkZvbnROYW1lIjoiQ2FsaWJyaSIsIklzQm9sZCI6ZmFsc2UsIklzSXRhbGljIjpmYWxzZSwiSXNVbmRlcmxpbmVkIjpmYWxzZSwiUGFyZW50U3R5bGUiOm51bGx9LCJBdXRvU2l6ZSI6MCwiRm9yZWdyb3VuZCI6eyIkcmVmIjoiNDkzIn0sIk1heFdpZHRoIjoyMDAuMCwiTWF4SGVpZ2h0IjoiSW5maW5pdHkiLCJTbWFydEZvcmVncm91bmRJc0FjdGl2ZSI6ZmFsc2UsIkhvcml6b250YWxBbGlnbm1lbnQiOjAsIlZlcnRpY2FsQWxpZ25tZW50IjowLCJTbWFydEZvcmVncm91bmQiOm51bGwsIkJhY2tncm91bmRGaWxsVHlwZSI6MCwiTWFyZ2luIjp7IiRyZWYiOiI0OTUifSwiUGFkZGluZyI6eyIkcmVmIjoiNDk2In0sIkJhY2tncm91bmQiOnsiJHJlZiI6IjQ5NyJ9LCJJc1Zpc2libGUiOnRydWUsIldpZHRoIjowLjAsIkhlaWdodCI6MC4wLCJCb3JkZXJTdHlsZSI6bnVsbCwiUGFyZW50U3R5bGUiOm51bGx9LCJIb3Jpem9udGFsQ29ubmVjdG9yU3R5bGUiOnsiJGlkIjoiMTIzNSIsIkxpbmVDb2xvciI6eyIkcmVmIjoiNTAxIn0sIkxpbmVXZWlnaHQiOjEuMCwiTGluZVR5cGUiOjAsIlBhcmVudFN0eWxlIjpudWxsfSwiVmVydGljYWxDb25uZWN0b3JTdHlsZSI6eyIkaWQiOiIxMjM2IiwiTGluZUNvbG9yIjp7IiRyZWYiOiI1MDQ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jM3IiwiTWFyZ2luIjp7IiRyZWYiOiI1MDcifSwiUGFkZGluZyI6eyIkcmVmIjoiNTA4In0sIkJhY2tncm91bmQiOnsiJGlkIjoiMTIzOCIsIkNvbG9yIjp7IiRpZCI6IjEyMzkiLCJBIjoyNTUsIlIiOjAsIkciOjExNCwiQiI6MTg4fX0sIklzVmlzaWJsZSI6dHJ1ZSwiV2lkdGgiOjAuMCwiSGVpZ2h0IjoxMC4wLCJCb3JkZXJTdHlsZSI6eyIkaWQiOiIxMjQwIiwiTGluZUNvbG9yIjp7IiRpZCI6IjEyNDEiLCIkdHlwZSI6Ik5MUkUuQ29tbW9uLkRvbS5Tb2xpZENvbG9yQnJ1c2gsIE5MUkUuQ29tbW9uIiwiQ29sb3IiOnsiJGlkIjoiMTI0MiIsIkEiOjI1NSwiUiI6MjU1LCJHIjowLCJCIjowfX0sIkxpbmVXZWlnaHQiOjAuMCwiTGluZVR5cGUiOjAsIlBhcmVudFN0eWxlIjpudWxsfSwiUGFyZW50U3R5bGUiOm51bGx9LCJUaXRsZVN0eWxlIjp7IiRpZCI6IjEyNDMiLCJGb250U2V0dGluZ3MiOnsiJGlkIjoiMTI0NCIsIkZvbnRTaXplIjoxMCwiRm9udE5hbWUiOiJDYWxpYnJpIiwiSXNCb2xkIjp0cnVlLCJJc0l0YWxpYyI6ZmFsc2UsIklzVW5kZXJsaW5lZCI6ZmFsc2UsIlBhcmVudFN0eWxlIjpudWxsfSwiQXV0b1NpemUiOjAsIkZvcmVncm91bmQiOnsiJGlkIjoiMTI0NSIsIkNvbG9yIjp7IiRpZCI6IjEyNDY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UxOCJ9LCJQYWRkaW5nIjp7IiRyZWYiOiI1MTkifSwiQmFja2dyb3VuZCI6eyIkaWQiOiIxMjQ3IiwiQ29sb3IiOnsiJGlkIjoiMTI0OCIsIkEiOjAsIlIiOjAsIkciOjAsIkIiOjB9fSwiSXNWaXNpYmxlIjp0cnVlLCJXaWR0aCI6MC4wLCJIZWlnaHQiOjAuMCwiQm9yZGVyU3R5bGUiOm51bGwsIlBhcmVudFN0eWxlIjpudWxsfSwiRGF0ZVN0eWxlIjp7IiRpZCI6IjEyNDkiLCJGb250U2V0dGluZ3MiOnsiJGlkIjoiMTI1MCIsIkZvbnRTaXplIjoxMCwiRm9udE5hbWUiOiJDYWxpYnJpIiwiSXNCb2xkIjpmYWxzZSwiSXNJdGFsaWMiOmZhbHNlLCJJc1VuZGVybGluZWQiOmZhbHNlLCJQYXJlbnRTdHlsZSI6bnVsbH0sIkF1dG9TaXplIjowLCJGb3JlZ3JvdW5kIjp7IiRpZCI6IjEyNTEiLCJDb2xvciI6eyIkaWQiOiIxMjU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I3In0sIlBhZGRpbmciOnsiJHJlZiI6IjUyOCJ9LCJCYWNrZ3JvdW5kIjp7IiRpZCI6IjEyNTMiLCJDb2xvciI6eyIkaWQiOiIxMjU0IiwiQSI6MCwiUiI6MCwiRyI6MCwiQiI6MH19LCJJc1Zpc2libGUiOnRydWUsIldpZHRoIjowLjAsIkhlaWdodCI6MC4wLCJCb3JkZXJTdHlsZSI6bnVsbCwiUGFyZW50U3R5bGUiOm51bGx9LCJEYXRlRm9ybWF0Ijp7IiRpZCI6IjEy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1NiIsIkZvcm1hdCI6MCwiSXNWaXNpYmxlIjpmYWxzZSwiTGFzdEtub3duVmlzaWJpbGl0eVN0YXRlIjpmYWxzZX0sIklzVmlzaWJsZSI6dHJ1ZSwiUGFyZW50U3R5bGUiOm51bGwsIl9leHBsaWNpdGx5U2V0Ijp7IiRpZCI6IjEyNT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I1OCIsIlRpdGxlUG9zaXRpb24iOiJSaWdodCIsIkRhdGVQb3NpdGlvbiI6IkxlZnQiLCJTaGFwZVR5cGUiOjIsIlNoYXBlU2l6ZSI6MSwiU3BhY2luZyI6NSwiU2hhcGVTdHlsZSI6eyIkaWQiOiIxMjU5IiwiTWFyZ2luIjp7IiRpZCI6IjEyNjAiLCJUb3AiOjAuMCwiTGVmdCI6MC4wLCJSaWdodCI6MC4wLCJCb3R0b20iOjAuMH0sIlBhZGRpbmciOnsiJGlkIjoiMTI2MSIsIlRvcCI6MC4wLCJMZWZ0IjowLjAsIlJpZ2h0IjowLjAsIkJvdHRvbSI6MC4wfSwiQmFja2dyb3VuZCI6eyIkcmVmIjoiMTIwNyJ9LCJJc1Zpc2libGUiOnRydWUsIldpZHRoIjoxMy4wLCJIZWlnaHQiOjEzLjAsIkJvcmRlclN0eWxlIjp7IiRpZCI6IjEyNjIiLCJMaW5lQ29sb3IiOnsiJGlkIjoiMTI2MyIsIiR0eXBlIjoiTkxSRS5Db21tb24uRG9tLlNvbGlkQ29sb3JCcnVzaCwgTkxSRS5Db21tb24iLCJDb2xvciI6eyIkaWQiOiIxMjY0IiwiQSI6MjU1LCJSIjoyNTUsIkciOjAsIkIiOjB9fSwiTGluZVdlaWdodCI6MC4wLCJMaW5lVHlwZSI6MCwiUGFyZW50U3R5bGUiOm51bGx9LCJQYXJlbnRTdHlsZSI6bnVsbH0sIlRpdGxlU3R5bGUiOnsiJGlkIjoiMTI2NSIsIkZvbnRTZXR0aW5ncyI6eyIkaWQiOiIxMjY2IiwiRm9udFNpemUiOjExLCJGb250TmFtZSI6IkNhbGlicmkiLCJJc0JvbGQiOnRydWUsIklzSXRhbGljIjpmYWxzZSwiSXNVbmRlcmxpbmVkIjpmYWxzZSwiUGFyZW50U3R5bGUiOm51bGx9LCJBdXRvU2l6ZSI6MCwiRm9yZWdyb3VuZCI6eyIkaWQiOiIxMjY3IiwiQ29sb3IiOnsiJGlkIjoiMTI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jY5IiwiVG9wIjowLjAsIkxlZnQiOjAuMCwiUmlnaHQiOjAuMCwiQm90dG9tIjowLjB9LCJQYWRkaW5nIjp7IiRpZCI6IjEyNzAiLCJUb3AiOjAuMCwiTGVmdCI6MC4wLCJSaWdodCI6MC4wLCJCb3R0b20iOjAuMH0sIkJhY2tncm91bmQiOnsiJGlkIjoiMTI3MSIsIkNvbG9yIjp7IiRpZCI6IjEyNzIiLCJBIjowLCJSIjowLCJHIjowLCJCIjowfX0sIklzVmlzaWJsZSI6dHJ1ZSwiV2lkdGgiOjAuMCwiSGVpZ2h0IjowLjAsIkJvcmRlclN0eWxlIjpudWxsLCJQYXJlbnRTdHlsZSI6bnVsbH0sIkRhdGVTdHlsZSI6eyIkaWQiOiIxMjczIiwiRm9udFNldHRpbmdzIjp7IiRpZCI6IjEyNzQiLCJGb250U2l6ZSI6MTAsIkZvbnROYW1lIjoiQ2FsaWJyaSIsIklzQm9sZCI6ZmFsc2UsIklzSXRhbGljIjpmYWxzZSwiSXNVbmRlcmxpbmVkIjpmYWxzZSwiUGFyZW50U3R5bGUiOm51bGx9LCJBdXRvU2l6ZSI6MCwiRm9yZWdyb3VuZCI6eyIkaWQiOiIxMjc1IiwiQ29sb3IiOnsiJGlkIjoiMTI3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3NyIsIlRvcCI6MC4wLCJMZWZ0IjowLjAsIlJpZ2h0IjowLjAsIkJvdHRvbSI6MC4wfSwiUGFkZGluZyI6eyIkaWQiOiIxMjc4IiwiVG9wIjowLjAsIkxlZnQiOjAuMCwiUmlnaHQiOjAuMCwiQm90dG9tIjowLjB9LCJCYWNrZ3JvdW5kIjp7IiRpZCI6IjEyNzkiLCJDb2xvciI6eyIkaWQiOiIxMjgwIiwiQSI6MCwiUiI6MCwiRyI6MCwiQiI6MH19LCJJc1Zpc2libGUiOmZhbHNlLCJXaWR0aCI6MC4wLCJIZWlnaHQiOjAuMCwiQm9yZGVyU3R5bGUiOm51bGwsIlBhcmVudFN0eWxlIjpudWxsfSwiRGF0ZUZvcm1hdCI6eyIkaWQiOiIxM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DIiLCJGb3JtYXQiOjAsIklzVmlzaWJsZSI6ZmFsc2UsIkxhc3RLbm93blZpc2liaWxpdHlTdGF0ZSI6ZmFsc2V9LCJJc1Zpc2libGUiOnRydWUsIlBhcmVudFN0eWxlIjpudWxsfSwiR3JpZGxpbmVQYW5lbFN0eWxlIjp7IiRpZCI6IjEyODMiLCJHcmlkbGluZVN0eWxlIjp7IiRpZCI6IjEyODQiLCJMaW5lQ29sb3IiOnsiJGlkIjoiMTI4NSIsIiR0eXBlIjoiTkxSRS5Db21tb24uRG9tLlNvbGlkQ29sb3JCcnVzaCwgTkxSRS5Db21tb24iLCJDb2xvciI6eyIkaWQiOiIxMjg2IiwiQSI6MzgsIlIiOjkxLCJHIjoxNTUsIkIiOjIxM319LCJMaW5lV2VpZ2h0IjoxLjAsIkxpbmVUeXBlIjowLCJQYXJlbnRTdHlsZSI6bnVsbH0sIk1hcmdpbiI6eyIkaWQiOiIxMjg3IiwiVG9wIjowLjAsIkxlZnQiOjAuMCwiUmlnaHQiOjAuMCwiQm90dG9tIjowLjB9LCJQYWRkaW5nIjp7IiRpZCI6IjEyODgiLCJUb3AiOjAuMCwiTGVmdCI6MC4wLCJSaWdodCI6MC4wLCJCb3R0b20iOjAuMH0sIkJhY2tncm91bmQiOm51bGwsIklzVmlzaWJsZSI6ZmFsc2UsIldpZHRoIjowLjAsIkhlaWdodCI6MC4wLCJCb3JkZXJTdHlsZSI6eyIkaWQiOiIxMjg5IiwiTGluZUNvbG9yIjpudWxsLCJMaW5lV2VpZ2h0IjowLjAsIkxpbmVUeXBlIjowLCJQYXJlbnRTdHlsZSI6bnVsbH0sIlBhcmVudFN0eWxlIjpudWxsfSwiQWN0aXZpdHlMaW5lUGFuZWxTdHlsZSI6eyIkaWQiOiIxMjkwIiwiQWN0aXZpdHlMaW5lU3R5bGUiOnsiJGlkIjoiMTI5MSIsIkxpbmVDb2xvciI6eyIkaWQiOiIxMjkyIiwiJHR5cGUiOiJOTFJFLkNvbW1vbi5Eb20uU29saWRDb2xvckJydXNoLCBOTFJFLkNvbW1vbiIsIkNvbG9yIjp7IiRpZCI6IjEyOTMiLCJBIjozOCwiUiI6NjgsIkciOjExNCwiQiI6MTk2fX0sIkxpbmVXZWlnaHQiOjEuMCwiTGluZVR5cGUiOjAsIlBhcmVudFN0eWxlIjpudWxsfSwiTWFyZ2luIjp7IiRpZCI6IjEyOTQiLCJUb3AiOjAuMCwiTGVmdCI6MC4wLCJSaWdodCI6MC4wLCJCb3R0b20iOjAuMH0sIlBhZGRpbmciOnsiJGlkIjoiMTI5NSIsIlRvcCI6MC4wLCJMZWZ0IjowLjAsIlJpZ2h0IjowLjAsIkJvdHRvbSI6MC4wfSwiQmFja2dyb3VuZCI6bnVsbCwiSXNWaXNpYmxlIjpmYWxzZSwiV2lkdGgiOjAuMCwiSGVpZ2h0IjowLjAsIkJvcmRlclN0eWxlIjp7IiRpZCI6IjEyOTYiLCJMaW5lQ29sb3IiOm51bGwsIkxpbmVXZWlnaHQiOjAuMCwiTGluZVR5cGUiOjAsIlBhcmVudFN0eWxlIjpudWxsfSwiUGFyZW50U3R5bGUiOm51bGx9LCJTaG93RWxhcHNlZFRpbWVHcmFkaWVudFN0eWxlIjpmYWxzZSwiVGltZWJhbmRSZXNlcnZlZExlZnRBcmVhU3R5bGUiOnsiJGlkIjoiMTI5NyIsIkFjdGl2aXR5SGVhZGVyV2lkdGgiOjYxLjU2MDE1NTEzNTc4NTYsIklzU2V0Ijp0cnVlfSwiRGVmYXVsdFN3aW1sYW5lU3R5bGUiOm51bGwsIkRlZmF1bHRTd2ltbGFuZVYyU3R5bGUiOnsiJGlkIjoiMTI5OCIsIkhlYWRlclN0eWxlIjp7IiRpZCI6IjEyOTkiLCJUZXh0SXNWZXJ0aWNhbCI6ZmFsc2UsIlRleHRTdHlsZSI6eyIkaWQiOiIxMzAwIiwiRm9udFNldHRpbmdzIjp7IiRpZCI6IjEzMDEiLCJGb250U2l6ZSI6MTIsIkZvbnROYW1lIjoiQ2FsaWJyaSIsIklzQm9sZCI6ZmFsc2UsIklzSXRhbGljIjpmYWxzZSwiSXNVbmRlcmxpbmVkIjpmYWxzZSwiUGFyZW50U3R5bGUiOm51bGx9LCJBdXRvU2l6ZSI6MiwiRm9yZWdyb3VuZCI6eyIkaWQiOiIxMzAyIiwiQ29sb3IiOnsiJGlkIjoiMTMwM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zMDQiLCJUb3AiOjAuMCwiTGVmdCI6MC4wLCJSaWdodCI6MC4wLCJCb3R0b20iOjAuMH0sIlBhZGRpbmciOnsiJGlkIjoiMTMwNSIsIlRvcCI6MC4wLCJMZWZ0IjowLjAsIlJpZ2h0IjowLjAsIkJvdHRvbSI6MC4wfSwiQmFja2dyb3VuZCI6bnVsbCwiSXNWaXNpYmxlIjp0cnVlLCJXaWR0aCI6MC4wLCJIZWlnaHQiOjAuMCwiQm9yZGVyU3R5bGUiOm51bGwsIlBhcmVudFN0eWxlIjpudWxsfSwiUmVjdGFuZ2xlU3R5bGUiOnsiJGlkIjoiMTMwNiIsIk1hcmdpbiI6eyIkaWQiOiIxMzA3IiwiVG9wIjowLjAsIkxlZnQiOjAuMCwiUmlnaHQiOjAuMCwiQm90dG9tIjowLjB9LCJQYWRkaW5nIjp7IiRpZCI6IjEzMDgiLCJUb3AiOjAuMCwiTGVmdCI6MC4wLCJSaWdodCI6MC4wLCJCb3R0b20iOjAuMH0sIkJhY2tncm91bmQiOnsiJGlkIjoiMTMwOSIsIkNvbG9yIjp7IiRpZCI6IjEzMTAiLCJBIjoyNTUsIlIiOjc5LCJHIjoxMjksIkIiOjE4OX19LCJJc1Zpc2libGUiOnRydWUsIldpZHRoIjowLjAsIkhlaWdodCI6MC4wLCJCb3JkZXJTdHlsZSI6eyIkaWQiOiIxMzExIiwiTGluZUNvbG9yIjp7IiRpZCI6IjEzMTIiLCIkdHlwZSI6Ik5MUkUuQ29tbW9uLkRvbS5Tb2xpZENvbG9yQnJ1c2gsIE5MUkUuQ29tbW9uIiwiQ29sb3IiOnsiJGlkIjoiMTMxMyIsIkEiOjI1NSwiUiI6MjU1LCJHIjowLCJCIjowfX0sIkxpbmVXZWlnaHQiOjAuMCwiTGluZVR5cGUiOjAsIlBhcmVudFN0eWxlIjpudWxsfSwiUGFyZW50U3R5bGUiOm51bGx9LCJNYXJnaW4iOnsiJGlkIjoiMTMxNCIsIlRvcCI6MC4wLCJMZWZ0IjowLjAsIlJpZ2h0IjowLjAsIkJvdHRvbSI6MC4wfSwiUGFkZGluZyI6eyIkaWQiOiIxMzE1IiwiVG9wIjowLjAsIkxlZnQiOjAuMCwiUmlnaHQiOjAuMCwiQm90dG9tIjowLjB9LCJCYWNrZ3JvdW5kIjpudWxsLCJJc1Zpc2libGUiOnRydWUsIldpZHRoIjowLjAsIkhlaWdodCI6MC4wLCJCb3JkZXJTdHlsZSI6bnVsbCwiUGFyZW50U3R5bGUiOm51bGx9LCJCYWNrZ3JvdW5kU3R5bGUiOnsiJGlkIjoiMTMxNiIsIk1hcmdpbiI6eyIkaWQiOiIxMzE3IiwiVG9wIjowLjAsIkxlZnQiOjAuMCwiUmlnaHQiOjAuMCwiQm90dG9tIjowLjB9LCJQYWRkaW5nIjp7IiRpZCI6IjEzMTgiLCJUb3AiOjAuMCwiTGVmdCI6MC4wLCJSaWdodCI6MC4wLCJCb3R0b20iOjAuMH0sIkJhY2tncm91bmQiOnsiJGlkIjoiMTMxOSIsIkNvbG9yIjp7IiRpZCI6IjEzMjAiLCJBIjo1MSwiUiI6MTU1LCJHIjoxODcsIkIiOjg5fX0sIklzVmlzaWJsZSI6dHJ1ZSwiV2lkdGgiOjAuMCwiSGVpZ2h0IjowLjAsIkJvcmRlclN0eWxlIjp7IiRpZCI6IjEzMjEiLCJMaW5lQ29sb3IiOnsiJGlkIjoiMTMyMiIsIiR0eXBlIjoiTkxSRS5Db21tb24uRG9tLlNvbGlkQ29sb3JCcnVzaCwgTkxSRS5Db21tb24iLCJDb2xvciI6eyIkaWQiOiIxMzIzIiwiQSI6MjU1LCJSIjoyNTUsIkciOjAsIkIiOjB9fSwiTGluZVdlaWdodCI6MC4wLCJMaW5lVHlwZSI6MCwiUGFyZW50U3R5bGUiOm51bGx9LCJQYXJlbnRTdHlsZSI6bnVsbH0sIklzQWJvdmVUaW1lYmFuZCI6ZmFsc2UsIlNwYWNpbmciOjUsIk1hcmdpbiI6eyIkaWQiOiIxMzI0IiwiVG9wIjowLjAsIkxlZnQiOjAuMCwiUmlnaHQiOjAuMCwiQm90dG9tIjowLjB9LCJQYWRkaW5nIjp7IiRpZCI6IjEzMjUiLCJUb3AiOjAuMCwiTGVmdCI6MC4wLCJSaWdodCI6MC4wLCJCb3R0b20iOjAuMH0sIklzVmlzaWJsZSI6dHJ1ZSwiV2lkdGgiOjAuMCwiSGVpZ2h0IjowLjAsIkJvcmRlclN0eWxlIjp7IiRpZCI6IjEzMjYiLCJMaW5lQ29sb3IiOm51bGwsIkxpbmVXZWlnaHQiOjAuMCwiTGluZVR5cGUiOjAsIlBhcmVudFN0eWxlIjpudWxsfSwiUGFyZW50U3R5bGUiOm51bGx9fSwiU2NhbGUiOm51bGwsIlNjYWxlVjIiOnsiJGlkIjoiMTMyNyIsIlN0YXJ0RGF0ZSI6IjE5NDgtMDYtMDlUMjM6NTk6MDAiLCJFbmREYXRlIjoiMjAzNy0wNy0wMVQyMzo1OTowMCIsIkF1dG9EYXRlUmFuZ2UiOmZhbHNlLCJXb3JraW5nRGF5cyI6MzEsIkZpc2NhbFllYXIiOnsiJGlkIjoiMTMyOCIsIlN0YXJ0TW9udGgiOjEsIlVzZVN0YXJ0aW5nWWVhckZvck51bWJlcmluZyI6dHJ1ZSwiU2hvd0Zpc2NhbFllYXJMYWJlbCI6dHJ1ZX0sIlRvZGF5TWFya2VyVGV4dCI6IlRvZGF5IiwiQXV0b1NjYWxlVHlwZSI6ZmFsc2UsIlRpbWViYW5kU2NhbGVzIjp7IiRpZCI6IjEzMjkiLCJUb3BTY2FsZUxheWVyIjp7IiRpZCI6IjEzMzAiLCJGb3JtYXQiOiJNTU0iLCJUeXBlIjo0fSwiTWlkZGxlU2NhbGVMYXllciI6eyIkaWQiOiIxMzMxIiwiRm9ybWF0IjoiTU1NIiwiVHlwZSI6M30sIkJvdHRvbVNjYWxlTGF5ZXIiOnsiJGlkIjoiMTMzMiIsIkZvcm1hdCI6bnVsbCwiVHlwZSI6MH19fSwiTWlsZXN0b25lcyI6W3siJGlkIjoiMTMzMyIsIkRhdGUiOiIyMDAwLTEyLTA3VDIzOjU5OjAwIiwiU3R5bGUiOnsiJGlkIjoiMTMzNCIsIlNoYXBlIjowLCJDb25uZWN0b3JNYXJnaW4iOnsiJHJlZiI6IjExOTkifSwiQ29ubmVjdG9yU3R5bGUiOnsiJGlkIjoiMTMzNSIsIkxpbmVDb2xvciI6eyIkaWQiOiIxMzM2IiwiJHR5cGUiOiJOTFJFLkNvbW1vbi5Eb20uU29saWRDb2xvckJydXNoLCBOTFJFLkNvbW1vbiIsIkNvbG9yIjp7IiRpZCI6IjEzMzciLCJBIjoyNTUsIlIiOjE5NywiRyI6MTMsIkIiOjIyfX0sIkxpbmVXZWlnaHQiOjIuMCwiTGluZVR5cGUiOjAsIlBhcmVudFN0eWxlIjpudWxsfSwiSXNCZWxvd1RpbWViYW5kIjpmYWxzZSwiUG9zaXRpb25PblRhc2siOjAsIkhpZGVEYXRlIjpmYWxzZSwiU2hhcGVTaXplIjoxLCJTcGFjaW5nIjoyLjAsIlBhZGRpbmciOnsiJHJlZiI6IjEyMDMifSwiU2hhcGVTdHlsZSI6eyIkaWQiOiIxMzM4IiwiTWFyZ2luIjp7IiRyZWYiOiIxMjA1In0sIlBhZGRpbmciOnsiJHJlZiI6IjEyMDYifSwiQmFja2dyb3VuZCI6eyIkaWQiOiIxMzM5IiwiQ29sb3IiOnsiJGlkIjoiMTM0MCIsIkEiOjI1NSwiUiI6MjU1LCJHIjoyNTUsIkIiOjI1NX19LCJJc1Zpc2libGUiOnRydWUsIldpZHRoIjoxOC4wLCJIZWlnaHQiOjIwLjAsIkJvcmRlclN0eWxlIjp7IiRpZCI6IjEzNDEiLCJMaW5lQ29sb3IiOnsiJGlkIjoiMTM0MiIsIiR0eXBlIjoiTkxSRS5Db21tb24uRG9tLlNvbGlkQ29sb3JCcnVzaCwgTkxSRS5Db21tb24iLCJDb2xvciI6eyIkaWQiOiIxMzQzIiwiQSI6MjU1LCJSIjoyNTUsIkciOjAsIkIiOjB9fSwiTGluZVdlaWdodCI6MC4wLCJMaW5lVHlwZSI6MCwiUGFyZW50U3R5bGUiOm51bGx9LCJQYXJlbnRTdHlsZSI6bnVsbH0sIlRpdGxlU3R5bGUiOnsiJGlkIjoiMTM0NCIsIkZvbnRTZXR0aW5ncyI6eyIkaWQiOiIxMzQ1IiwiRm9udFNpemUiOjExLCJGb250TmFtZSI6IkNhbGlicmkiLCJJc0JvbGQiOnRydWUsIklzSXRhbGljIjpmYWxzZSwiSXNVbmRlcmxpbmVkIjpmYWxzZSwiUGFyZW50U3R5bGUiOm51bGx9LCJBdXRvU2l6ZSI6MiwiRm9yZWdyb3VuZCI6eyIkaWQiOiIxMzQ2IiwiQ29sb3IiOnsiJGlkIjoiMTM0NyIsIkEiOjI1NSwiUiI6MjU1LCJHIjoyNTUsIkIiOjI1NX19LCJNYXhXaWR0aCI6MTcyLjQ3OTIxNzUyOTI5Njg4LCJNYXhIZWlnaHQiOiJJbmZpbml0eSIsIlNtYXJ0Rm9yZWdyb3VuZElzQWN0aXZlIjpmYWxzZSwiSG9yaXpvbnRhbEFsaWdubWVudCI6MSwiVmVydGljYWxBbGlnbm1lbnQiOjAsIlNtYXJ0Rm9yZWdyb3VuZCI6bnVsbCwiQmFja2dyb3VuZEZpbGxUeXBlIjowLCJNYXJnaW4iOnsiJHJlZiI6IjEyMTYifSwiUGFkZGluZyI6eyIkcmVmIjoiMTIxNyJ9LCJCYWNrZ3JvdW5kIjp7IiRpZCI6IjEzNDgiLCJDb2xvciI6eyIkaWQiOiIxMzQ5IiwiQSI6MCwiUiI6MjU1LCJHIjoyNTUsIkIiOjI1NX19LCJJc1Zpc2libGUiOnRydWUsIldpZHRoIjowLjAsIkhlaWdodCI6MC4wLCJCb3JkZXJTdHlsZSI6eyIkaWQiOiIxMzUwIiwiTGluZUNvbG9yIjpudWxsLCJMaW5lV2VpZ2h0IjowLjAsIkxpbmVUeXBlIjowLCJQYXJlbnRTdHlsZSI6bnVsbH0sIlBhcmVudFN0eWxlIjpudWxsfSwiRGF0ZVN0eWxlIjp7IiRpZCI6IjEzNTEiLCJGb250U2V0dGluZ3MiOnsiJGlkIjoiMTM1MiIsIkZvbnRTaXplIjoxMCwiRm9udE5hbWUiOiJDYWxpYnJpIiwiSXNCb2xkIjpmYWxzZSwiSXNJdGFsaWMiOmZhbHNlLCJJc1VuZGVybGluZWQiOmZhbHNlLCJQYXJlbnRTdHlsZSI6bnVsbH0sIkF1dG9TaXplIjowLCJGb3JlZ3JvdW5kIjp7IiRpZCI6IjEzNTMiLCJDb2xvciI6eyIkaWQiOiIxMzU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yNCJ9LCJQYWRkaW5nIjp7IiRyZWYiOiIxMjI1In0sIkJhY2tncm91bmQiOnsiJGlkIjoiMTM1NSIsIkNvbG9yIjp7IiRpZCI6IjEzNTYiLCJBIjowLCJSIjoyNTUsIkciOjI1NSwiQiI6MjU1fX0sIklzVmlzaWJsZSI6ZmFsc2UsIldpZHRoIjowLjAsIkhlaWdodCI6MC4wLCJCb3JkZXJTdHlsZSI6eyIkaWQiOiIxMzU3IiwiTGluZUNvbG9yIjpudWxsLCJMaW5lV2VpZ2h0IjowLjAsIkxpbmVUeXBlIjowLCJQYXJlbnRTdHlsZSI6bnVsbH0sIlBhcmVudFN0eWxlIjpudWxsfSwiRGF0ZUZvcm1hdCI6eyIkcmVmIjoiMTgwIn0sIldlZWtOdW1iZXJpbmciOnsiJGlkIjoiMTM1OCIsIkZvcm1hdCI6MCwiSXNWaXNpYmxlIjpmYWxzZSwiTGFzdEtub3duVmlzaWJpbGl0eVN0YXRlIjpmYWxzZX0sIklzVmlzaWJsZSI6dHJ1ZSwiUGFyZW50U3R5bGUiOm51bGx9LCJJbmRleCI6MCwiUGVyY2VudGFnZUNvbXBsZXRlIjpudWxsLCJQb3NpdGlvbiI6eyJSYXRpbyI6MC4wODIzODQwNzQxNzU3OTkzMzUsIklzQ3VzdG9tIjpmYWxzZX0sIkRhdGVGb3JtYXQiOnsiJHJlZiI6IjE4MCJ9LCJXZWVrTnVtYmVyaW5nIjp7IiRpZCI6IjEzNTkiLCJGb3JtYXQiOjAsIklzVmlzaWJsZSI6ZmFsc2UsIkxhc3RLbm93blZpc2liaWxpdHlTdGF0ZSI6ZmFsc2V9LCJSZWxhdGVkVGFza0lkIjoiMDAwMDAwMDAtMDAwMC0wMDAwLTAwMDAtMDAwMDAwMDAwMDAwIiwiSWQiOiJlMTUxZTU1Yy1hMGU5LTRkNjUtODY5My01MTViYzU1YWZhOTEiLCJJbXBvcnRJZCI6bnVsbCwiVGl0bGUiOiJCQVRUTEUgT0YgWUFWSU4gKFlFQVIgWkVSTykiLCJOb3RlIjpudWxsLCJIeXBlcmxpbmsiOnsiJGlkIjoiMTM2MCIsIkFkZHJlc3MiOm51bGwsIlN1YkFkZHJlc3MiOm51bGx9LCJJc0NoYW5nZWQiOmZhbHNlLCJJc05ldyI6ZmFsc2V9XSwiVGFza3MiOltdLCJTd2ltbGFuZXMiOltdLCJNc1Byb2plY3RJdGVtc1RyZWUiOnsiJGlkIjoiMTM2MSIsIlJvb3QiOnsiSW1wb3J0SWQiOm51bGwsIklzSW1wb3J0ZWQiOmZhbHNlLCJDaGlsZHJlbiI6W119fSwiTWV0YWRhdGEiOnsiJGlkIjoiMTM2MiIsIlJlY2VudENvbG9yc0NvbGxlY3Rpb24iOiJbX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1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fSwiU2V0dGluZ3MiOnsiJGlkIjoiMTM2MyIsIkltcGFPcHRpb25zIjp7IiRpZCI6IjEzNjQ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Y1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xMzY2IiwiRGVwZW5kZW5jaWVzU2NoZWR1bGluZ01vZGVTZXR0aW5nIjoiRmxleGlibGUiLCJEZXBlbmRlbmNpZXNQcmV2aW91c1NjaGVkdWxpbmdNb2RlIjoiRmxleGlibGUiLCJPbkJyZWFraW5nRmxleGlibGVTY2hlZHVsaW5nTW9kZVNldHRpbmciOiJJZ25vcmVBY3Rpb24iLCJPbkJyZWFraW5nU3RyaWN0U2NoZWR1bGluZ01vZGVTZXR0aW5nIjoiQXNrRXZlcnl0aW1lIn0sIkRlcGVuZGVuY3lNb2R1bGVFbmFibGVkIjp0cnVlLCJEZXBlbmRlbmNpZXMiOnsiX2RlcGVuZGVuY2llcyI6W3siJGlkIjoiMTM2NyIsIklkIjoiMDgzYTg0ODAtZDIyNC00M2E3LWI2NTMtZTBiNjhiMzM3NTJkIiwiRnJvbSI6eyIkcmVmIjoiMzYifSwiS2luZCI6MywiQ254U3RhcnRLaW5kIjowLCJDbnhFbmRLaW5kIjowLCJMYWciOm51bGwsIlRvIjp7IiRyZWYiOiI2NSJ9LCJTdHlsZSI6eyIkaWQiOiIxMzY4IiwiTGluZVN0eWxlIjp7IiRpZCI6IjEzNjkiLCJMaW5lQ29sb3IiOnsiJGlkIjoiMTM3MCIsIiR0eXBlIjoiTkxSRS5Db21tb24uRG9tLlNvbGlkQ29sb3JCcnVzaCwgTkxSRS5Db21tb24iLCJDb2xvciI6eyIkaWQiOiIxMzcxIiwiQSI6MjU1LCJSIjoyMzksIkciOjIyMywiQiI6MTd9fSwiTGluZVdlaWdodCI6MS4wLCJMaW5lVHlwZSI6MCwiUGFyZW50U3R5bGUiOm51bGx9LCJFbmRBcnJvd2hlYWRMaW5lU3R5bGUiOnsiJGlkIjoiMTM3Mi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zNzMiLCJJZCI6IjU0ZWQ0ZmJmLWE3OGUtNDk5MC04YmVjLTU1YTU4MjFkYmEzMSIsIkZyb20iOnsiJHJlZiI6IjY1In0sIktpbmQiOjMsIkNueFN0YXJ0S2luZCI6MCwiQ254RW5kS2luZCI6MCwiTGFnIjpudWxsLCJUbyI6eyIkcmVmIjoiOTQifSwiU3R5bGUiOnsiJGlkIjoiMTM3NCIsIkxpbmVTdHlsZSI6eyIkaWQiOiIxMzc1IiwiTGluZUNvbG9yIjp7IiRpZCI6IjEzNzYiLCIkdHlwZSI6Ik5MUkUuQ29tbW9uLkRvbS5Tb2xpZENvbG9yQnJ1c2gsIE5MUkUuQ29tbW9uIiwiQ29sb3IiOnsiJGlkIjoiMTM3NyIsIkEiOjI1NSwiUiI6MjM5LCJHIjoyMjMsIkIiOjE3fX0sIkxpbmVXZWlnaHQiOjEuMCwiTGluZVR5cGUiOjAsIlBhcmVudFN0eWxlIjpudWxsfSwiRW5kQXJyb3doZWFkTGluZVN0eWxlIjp7IiRpZCI6IjEzNzgiLCJLaW5kIjowLCJXaWR0aCI6MSwiTGVuZ3RoIjowLCJQYXJlbnRTdHlsZSI6bnVsbH0sIkJyaW5nVG9Gcm9udCI6dHJ1ZSwiRWxib3dSYWRpdXMiOjAuMCwiTWFyZ2luIjp7IiRyZWYiOiIxMDk3In0sIlBhZGRpbmciOnsiJHJlZiI6IjEwOTgifSwiQmFja2dyb3VuZCI6bnVsbCwiSXNWaXNpYmxlIjp0cnVlLCJXaWR0aCI6MC4wLCJIZWlnaHQiOjAuMCwiQm9yZGVyU3R5bGUiOm51bGwsIlBhcmVudFN0eWxlIjpudWxsfSwiSXNBdXRvTW9kZSI6dHJ1ZX0seyIkaWQiOiIxMzc5IiwiSWQiOiIxZWM0NGZhYS04MWZhLTRkZTMtYjQwYS05MzAxYzQ2MzQ1ZmUiLCJGcm9tIjp7IiRyZWYiOiI5NCJ9LCJLaW5kIjozLCJDbnhTdGFydEtpbmQiOjAsIkNueEVuZEtpbmQiOjAsIkxhZyI6bnVsbCwiVG8iOnsiJHJlZiI6IjE1NCJ9LCJTdHlsZSI6eyIkaWQiOiIxMzgwIiwiTGluZVN0eWxlIjp7IiRpZCI6IjEzODEiLCJMaW5lQ29sb3IiOnsiJGlkIjoiMTM4MiIsIiR0eXBlIjoiTkxSRS5Db21tb24uRG9tLlNvbGlkQ29sb3JCcnVzaCwgTkxSRS5Db21tb24iLCJDb2xvciI6eyIkaWQiOiIxMzgzIiwiQSI6MjU1LCJSIjoyMzksIkciOjIyMywiQiI6MTd9fSwiTGluZVdlaWdodCI6MS4wLCJMaW5lVHlwZSI6MCwiUGFyZW50U3R5bGUiOm51bGx9LCJFbmRBcnJvd2hlYWRMaW5lU3R5bGUiOnsiJGlkIjoiMTM4NC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zODUiLCJJZCI6IjhiYTI0MmUzLWFiYTEtNDBhNy04MTA1LTE0MTFmNWUyYzc1YSIsIkZyb20iOnsiJHJlZiI6IjE1NCJ9LCJLaW5kIjozLCJDbnhTdGFydEtpbmQiOjAsIkNueEVuZEtpbmQiOjAsIkxhZyI6bnVsbCwiVG8iOnsiJHJlZiI6IjE4MyJ9LCJTdHlsZSI6eyIkaWQiOiIxMzg2IiwiTGluZVN0eWxlIjp7IiRpZCI6IjEzODciLCJMaW5lQ29sb3IiOnsiJGlkIjoiMTM4OCIsIiR0eXBlIjoiTkxSRS5Db21tb24uRG9tLlNvbGlkQ29sb3JCcnVzaCwgTkxSRS5Db21tb24iLCJDb2xvciI6eyIkaWQiOiIxMzg5IiwiQSI6MjU1LCJSIjoyMzksIkciOjIyMywiQiI6MTd9fSwiTGluZVdlaWdodCI6MS4wLCJMaW5lVHlwZSI6MCwiUGFyZW50U3R5bGUiOm51bGx9LCJFbmRBcnJvd2hlYWRMaW5lU3R5bGUiOnsiJGlkIjoiMTM5MC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zOTEiLCJJZCI6IjBjNzdjOTAyLTM5YmYtNDcyYy05ZmExLTBlMTMzYWIxOWIzOSIsIkZyb20iOnsiJHJlZiI6IjE4MyJ9LCJLaW5kIjozLCJDbnhTdGFydEtpbmQiOjAsIkNueEVuZEtpbmQiOjAsIkxhZyI6bnVsbCwiVG8iOnsiJHJlZiI6IjIxMiJ9LCJTdHlsZSI6eyIkaWQiOiIxMzkyIiwiTGluZVN0eWxlIjp7IiRpZCI6IjEzOTMiLCJMaW5lQ29sb3IiOnsiJGlkIjoiMTM5NCIsIiR0eXBlIjoiTkxSRS5Db21tb24uRG9tLlNvbGlkQ29sb3JCcnVzaCwgTkxSRS5Db21tb24iLCJDb2xvciI6eyIkaWQiOiIxMzk1IiwiQSI6MjU1LCJSIjoyMzksIkciOjIyMywiQiI6MTd9fSwiTGluZVdlaWdodCI6MS4wLCJMaW5lVHlwZSI6MCwiUGFyZW50U3R5bGUiOm51bGx9LCJFbmRBcnJvd2hlYWRMaW5lU3R5bGUiOnsiJGlkIjoiMTM5Ni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zOTciLCJJZCI6ImE2NThjYzYwLWU4YjgtNDhlYi1iMGMyLTlmNGUyYTBlMmI5YyIsIkZyb20iOnsiJHJlZiI6IjIxMiJ9LCJLaW5kIjozLCJDbnhTdGFydEtpbmQiOjAsIkNueEVuZEtpbmQiOjAsIkxhZyI6bnVsbCwiVG8iOnsiJHJlZiI6IjI3MiJ9LCJTdHlsZSI6eyIkaWQiOiIxMzk4IiwiTGluZVN0eWxlIjp7IiRpZCI6IjEzOTkiLCJMaW5lQ29sb3IiOnsiJGlkIjoiMTQwMCIsIiR0eXBlIjoiTkxSRS5Db21tb24uRG9tLlNvbGlkQ29sb3JCcnVzaCwgTkxSRS5Db21tb24iLCJDb2xvciI6eyIkaWQiOiIxNDAxIiwiQSI6MjU1LCJSIjoyMzksIkciOjIyMywiQiI6MTd9fSwiTGluZVdlaWdodCI6MS4wLCJMaW5lVHlwZSI6MCwiUGFyZW50U3R5bGUiOm51bGx9LCJFbmRBcnJvd2hlYWRMaW5lU3R5bGUiOnsiJGlkIjoiMTQwMi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0MDMiLCJJZCI6IjY4NjY4NmFjLTQwYmQtNDEwOS1iMmU4LTYyMGFhOWNiM2Q1YSIsIkZyb20iOnsiJHJlZiI6IjI3MiJ9LCJLaW5kIjozLCJDbnhTdGFydEtpbmQiOjAsIkNueEVuZEtpbmQiOjAsIkxhZyI6bnVsbCwiVG8iOnsiJHJlZiI6IjMwMSJ9LCJTdHlsZSI6eyIkaWQiOiIxNDA0IiwiTGluZVN0eWxlIjp7IiRpZCI6IjE0MDUiLCJMaW5lQ29sb3IiOnsiJGlkIjoiMTQwNiIsIiR0eXBlIjoiTkxSRS5Db21tb24uRG9tLlNvbGlkQ29sb3JCcnVzaCwgTkxSRS5Db21tb24iLCJDb2xvciI6eyIkaWQiOiIxNDA3IiwiQSI6MjU1LCJSIjoyMzksIkciOjIyMywiQiI6MTd9fSwiTGluZVdlaWdodCI6MS4wLCJMaW5lVHlwZSI6MCwiUGFyZW50U3R5bGUiOm51bGx9LCJFbmRBcnJvd2hlYWRMaW5lU3R5bGUiOnsiJGlkIjoiMTQwOC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Sx7IiRpZCI6IjE0MDkiLCJJZCI6ImIxYjM2OGZmLThlY2MtNDRlYy1iZjg3LTY4YzdlYTQ3MTVhNSIsIkZyb20iOnsiJHJlZiI6IjMwMSJ9LCJLaW5kIjozLCJDbnhTdGFydEtpbmQiOjAsIkNueEVuZEtpbmQiOjAsIkxhZyI6bnVsbCwiVG8iOnsiJHJlZiI6IjMzMCJ9LCJTdHlsZSI6eyIkaWQiOiIxNDEwIiwiTGluZVN0eWxlIjp7IiRpZCI6IjE0MTEiLCJMaW5lQ29sb3IiOnsiJGlkIjoiMTQxMiIsIiR0eXBlIjoiTkxSRS5Db21tb24uRG9tLlNvbGlkQ29sb3JCcnVzaCwgTkxSRS5Db21tb24iLCJDb2xvciI6eyIkaWQiOiIxNDEzIiwiQSI6MjU1LCJSIjoyMzksIkciOjIyMywiQiI6MTd9fSwiTGluZVdlaWdodCI6MS4wLCJMaW5lVHlwZSI6MCwiUGFyZW50U3R5bGUiOm51bGx9LCJFbmRBcnJvd2hlYWRMaW5lU3R5bGUiOnsiJGlkIjoiMTQxNCIsIktpbmQiOjAsIldpZHRoIjoxLCJMZW5ndGgiOjAsIlBhcmVudFN0eWxlIjpudWxsfSwiQnJpbmdUb0Zyb250Ijp0cnVlLCJFbGJvd1JhZGl1cyI6MC4wLCJNYXJnaW4iOnsiJHJlZiI6IjEwOTcifSwiUGFkZGluZyI6eyIkcmVmIjoiMTA5OCJ9LCJCYWNrZ3JvdW5kIjpudWxsLCJJc1Zpc2libGUiOnRydWUsIldpZHRoIjowLjAsIkhlaWdodCI6MC4wLCJCb3JkZXJTdHlsZSI6bnVsbCwiUGFyZW50U3R5bGUiOm51bGx9LCJJc0F1dG9Nb2RlIjp0cnVlfV19fQ=="/>
  <p:tag name="__MASTER" val="__part_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AUTODATERANGE" val="False"/>
  <p:tag name="OTLTIMEBANDENDDATE" val="2037-07-01T23:59:00.0000000"/>
  <p:tag name="OTLTIMEBANDRESERVEDLEFTAREAISSET" val="True"/>
  <p:tag name="OTLTIMEBANDTHREEDEFFECTS" val="None"/>
  <p:tag name="OTLTIMEBANDSTARTDATE" val="1948-06-09T23:59:00.0000000"/>
  <p:tag name="OTLTIMEBANDSPACINGABOVE" val="16"/>
  <p:tag name="OTLTIMEBANDSPACINGBELOW" val="16"/>
  <p:tag name="OTLTIMEBANDSPACINGABOVEFORSWLANDTASKS" val="16"/>
  <p:tag name="OTLTIMEBANDSPACINGBELOWFORSWLANDTASKS" val="16"/>
  <p:tag name="OTLTIMEBANDRESERVEDLEFTAREAWIDTH" val="61.5601551357856"/>
  <p:tag name="OTLLEFTENDCAPSMARGINLEFT" val="94.1136968024514"/>
  <p:tag name="OTLTIMEBANDDEPENABLED" val="Tru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V: A New Hope (0 ABY)"/>
  <p:tag name="OTLDATE" val="2000-12-07T23:59:00.0000000"/>
  <p:tag name="OTLPOSITIONONTASK" val="None"/>
  <p:tag name="OTLRELATEDTASKID" val="00000000-0000-0000-0000-00000000000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: Return of the Jedi (4 ABY)"/>
  <p:tag name="OTLDATE" val="2004-12-09T23:59:00.0000000"/>
  <p:tag name="OTLPOSITIONONTASK" val="None"/>
  <p:tag name="OTLRELATEDTASKID" val="00000000-0000-0000-0000-00000000000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: The Empire Strikes Back (3 ABY)"/>
  <p:tag name="OTLDATE" val="2003-12-08T23:59:00.0000000"/>
  <p:tag name="OTLPOSITIONONTASK" val="None"/>
  <p:tag name="OTLRELATEDTASKID" val="00000000-0000-0000-0000-00000000000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I: Attack of the Clones (22 BBY)"/>
  <p:tag name="OTLDATE" val="1978-01-03T23:59:00.0000000"/>
  <p:tag name="OTLPOSITIONONTASK" val="None"/>
  <p:tag name="OTLRELATEDTASKID" val="00000000-0000-0000-0000-00000000000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: The Phantom Menace (32 BBY)"/>
  <p:tag name="OTLDATE" val="1968-01-04T23:59:00.0000000"/>
  <p:tag name="OTLPOSITIONONTASK" val="None"/>
  <p:tag name="OTLRELATEDTASKID" val="00000000-0000-0000-0000-00000000000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II: Revenge of the Sith (19 BBY)"/>
  <p:tag name="OTLDATE" val="1981-12-27T23:59:00.0000000"/>
  <p:tag name="OTLPOSITIONONTASK" val="None"/>
  <p:tag name="OTLRELATEDTASKID" val="00000000-0000-0000-0000-00000000000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X: The Rise of Skywalker (35 ABY)"/>
  <p:tag name="OTLDATE" val="2035-12-20T23:59:00.0000000"/>
  <p:tag name="OTLPOSITIONONTASK" val="None"/>
  <p:tag name="OTLRELATEDTASKID" val="00000000-0000-0000-0000-00000000000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II: The Last Jedi (34 ABY)"/>
  <p:tag name="OTLDATE" val="2034-12-19T23:59:00.0000000"/>
  <p:tag name="OTLPOSITIONONTASK" val="None"/>
  <p:tag name="OTLRELATEDTASKID" val="00000000-0000-0000-0000-00000000000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I: The Force Awakens (34 ABY)"/>
  <p:tag name="OTLDATE" val="2034-12-18T23:59:00.0000000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7b0c8137-988c-43b4-8d62-7962e396fae1"/>
  <p:tag name="OTLDEPDESTINATIONID" val="cf3f61d4-11bc-4fed-b949-37eac9727985"/>
  <p:tag name="OTLDEPENDENCYLAGUNIT" val="Undefined"/>
  <p:tag name="OTLDEPENDENCYLAGVALUE" val="0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6528f648-fbcb-4964-92e9-5a2b33fa5fb0"/>
  <p:tag name="OTLDEPDESTINATIONID" val="8546c06e-e986-4aaa-9431-de75b29dc3e1"/>
  <p:tag name="OTLDEPENDENCYLAGUNIT" val="Undefined"/>
  <p:tag name="OTLDEPENDENCYLAGVALUE" val="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8c2e4e91-2a8b-4fc4-b54a-9bc2df9c0b1e"/>
  <p:tag name="OTLDEPDESTINATIONID" val="c2ae8d8a-b56d-410d-bff7-2f2ecaa20b01"/>
  <p:tag name="OTLDEPENDENCYLAGUNIT" val="Undefined"/>
  <p:tag name="OTLDEPENDENCYLAGVALUE" val="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c2ae8d8a-b56d-410d-bff7-2f2ecaa20b01"/>
  <p:tag name="OTLDEPDESTINATIONID" val="7b0c8137-988c-43b4-8d62-7962e396fae1"/>
  <p:tag name="OTLDEPENDENCYLAGUNIT" val="Undefined"/>
  <p:tag name="OTLDEPENDENCYLAGVALUE" val="0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cf3f61d4-11bc-4fed-b949-37eac9727985"/>
  <p:tag name="OTLDEPDESTINATIONID" val="269e647e-a650-45ce-be3c-47cc01473d32"/>
  <p:tag name="OTLDEPENDENCYLAGUNIT" val="Undefined"/>
  <p:tag name="OTLDEPENDENCYLAGVALUE" val="0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269e647e-a650-45ce-be3c-47cc01473d32"/>
  <p:tag name="OTLDEPDESTINATIONID" val="6528f648-fbcb-4964-92e9-5a2b33fa5fb0"/>
  <p:tag name="OTLDEPENDENCYLAGUNIT" val="Undefined"/>
  <p:tag name="OTLDEPENDENCYLAGVALU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8546c06e-e986-4aaa-9431-de75b29dc3e1"/>
  <p:tag name="OTLDEPDESTINATIONID" val="02bd01da-b7d2-4a82-b5e7-6ae8d597ce08"/>
  <p:tag name="OTLDEPENDENCYLAGUNIT" val="Undefined"/>
  <p:tag name="OTLDEPENDENCYLAGVALUE" val="0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inishToFinish"/>
  <p:tag name="OTLDEPSOURCEKIND" val="Side"/>
  <p:tag name="OTLDEPDESTINATIONKIND" val="Side"/>
  <p:tag name="OTLDEPSOURCEID" val="02bd01da-b7d2-4a82-b5e7-6ae8d597ce08"/>
  <p:tag name="OTLDEPDESTINATIONID" val="f5a9609b-cc9c-4d72-b1a3-aa7633770cb1"/>
  <p:tag name="OTLDEPENDENCYLAGUNIT" val="Undefined"/>
  <p:tag name="OTLDEPENDENCYLAGVALUE" val="0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0-12-07T23:59:00.0000000"/>
  <p:tag name="OTLPOSITIONONTASK" val="None"/>
  <p:tag name="OTLRELATEDTASKID" val="00000000-0000-0000-0000-000000000000"/>
  <p:tag name="OTLMTITLE" val="BATTLE OF YAVIN (YEAR ZERO)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60-01-05T23:59:00.0000000"/>
  <p:tag name="OTLENDDATE" val="1971-01-08T23:59:00.0000000"/>
  <p:tag name="OTLDURATIONFORMAT" val="day"/>
  <p:tag name="OTLSPACING" val="3"/>
  <p:tag name="OTLSHAPETHICKNESSTYPE" val="Th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9-12-10T23:59:00.0000000"/>
  <p:tag name="OTLENDDATE" val="2012-12-13T23:59:00.0000000"/>
  <p:tag name="OTLDURATIONFORMAT" val="day"/>
  <p:tag name="OTLSPACING" val="3"/>
  <p:tag name="OTLSHAPETHICKNESSTYPE" val="Thi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78-01-02T00:00:00.0000000"/>
  <p:tag name="OTLENDDATE" val="2035-01-02T23:59:00.0000000"/>
  <p:tag name="OTLDURATIONFORMAT" val="day"/>
  <p:tag name="OTLSPACING" val="3"/>
  <p:tag name="OTLSHAPETHICKNESSTYPE" val="Thi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78-12-29T23:59:00.0000000"/>
  <p:tag name="OTLENDDATE" val="1981-12-30T23:59:00.0000000Z"/>
  <p:tag name="OTLDURATIONFORMAT" val="day"/>
  <p:tag name="OTLSPACING" val="3"/>
  <p:tag name="OTLSHAPETHICKNESSTYPE" val="Thi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34-12-17T23:59:00.0000000"/>
  <p:tag name="OTLENDDATE" val="2035-12-18T23:59:00.0000000"/>
  <p:tag name="OTLDURATIONFORMAT" val="day"/>
  <p:tag name="OTLSPACING" val="3"/>
  <p:tag name="OTLSHAPETHICKNESSTYPE" val="Thi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87-12-26T23:59:00.0000000Z"/>
  <p:tag name="OTLENDDATE" val="1990-12-27T23:59:00.0000000Z"/>
  <p:tag name="OTLDURATIONFORMAT" val="day"/>
  <p:tag name="OTLSPACING" val="3"/>
  <p:tag name="OTLSHAPETHICKNESSTYPE" val="Thi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V: A New Hope (0 ABY)"/>
  <p:tag name="OTLDATE" val="2000-12-07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: Return of the Jedi (4 ABY)"/>
  <p:tag name="OTLDATE" val="2004-12-09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: The Empire Strikes Back (3 ABY)"/>
  <p:tag name="OTLDATE" val="2003-12-08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I: Attack of the Clones (22 BBY)"/>
  <p:tag name="OTLDATE" val="1978-01-03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: The Phantom Menace (32 BBY)"/>
  <p:tag name="OTLDATE" val="1968-01-04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II: Revenge of the Sith (19 BBY)"/>
  <p:tag name="OTLDATE" val="1981-12-27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IX: The Rise of Skywalker (35 ABY)"/>
  <p:tag name="OTLDATE" val="2035-12-20T23:59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II: The Last Jedi (34 ABY)"/>
  <p:tag name="OTLDATE" val="2034-12-19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tar Wars Episode VII: The Force Awakens (34 ABY)"/>
  <p:tag name="OTLDATE" val="2034-12-18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bi-Wan Kenobi (9 BBY)"/>
  <p:tag name="OTLDATE" val="1991-12-25T23:59:00.0000000"/>
  <p:tag name="OTLPOSITIONONTASK" val="None"/>
  <p:tag name="OTLRELATEDTASKID" val="00000000-0000-0000-0000-000000000000"/>
  <p:tag name="OTLMILESTONESPACING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Book of Boba Fett (9 ABY)"/>
  <p:tag name="OTLDATE" val="2009-12-11T23:59:00.0000000"/>
  <p:tag name="OTLPOSITIONONTASK" val="None"/>
  <p:tag name="OTLRELATEDTASKID" val="00000000-0000-0000-0000-000000000000"/>
  <p:tag name="OTLMILESTO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 Wars: Rebels (5 BBY)"/>
  <p:tag name="OTLDATE" val="1995-12-22T23:59:00.0000000"/>
  <p:tag name="OTLPOSITIONONTASK" val="None"/>
  <p:tag name="OTLRELATEDTASKID" val="00000000-0000-0000-0000-000000000000"/>
  <p:tag name="OTLMILESTO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hsoka (12 ABY)"/>
  <p:tag name="OTLDATE" val="2012-12-14T23:59:00.0000000"/>
  <p:tag name="OTLPOSITIONONTASK" val="None"/>
  <p:tag name="OTLRELATEDTASKID" val="00000000-0000-0000-0000-000000000000"/>
  <p:tag name="OTLMILESTONESPACING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ndor (5 BBY)"/>
  <p:tag name="OTLDATE" val="1995-12-21T23:59:00.0000000"/>
  <p:tag name="OTLPOSITIONONTASK" val="None"/>
  <p:tag name="OTLRELATEDTASKID" val="00000000-0000-0000-0000-000000000000"/>
  <p:tag name="OTLMILESTONESPACING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 Wars: The Clone Wars Movie (22 BBY)"/>
  <p:tag name="OTLDATE" val="1978-01-02T23:59:00.0000000"/>
  <p:tag name="OTLPOSITIONONTASK" val="None"/>
  <p:tag name="OTLRELATEDTASKID" val="00000000-0000-0000-0000-000000000000"/>
  <p:tag name="OTLMILESTONESPACING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ogue One: A Star Wars Story (0 ABY)"/>
  <p:tag name="OTLDATE" val="2000-12-06T23:59:00.0000000"/>
  <p:tag name="OTLPOSITIONONTASK" val="None"/>
  <p:tag name="OTLRELATEDTASKID" val="00000000-0000-0000-0000-000000000000"/>
  <p:tag name="OTLMILESTONESPACING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 Wars: The Bad Batch (19 BBY)"/>
  <p:tag name="OTLDATE" val="1981-12-28T23:59:00.0000000"/>
  <p:tag name="OTLPOSITIONONTASK" val="None"/>
  <p:tag name="OTLRELATEDTASKID" val="00000000-0000-0000-0000-000000000000"/>
  <p:tag name="OTLMILESTONESPACING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Widescreen</PresentationFormat>
  <Paragraphs>126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2023-12-18T11:17:50Z</dcterms:created>
  <dcterms:modified xsi:type="dcterms:W3CDTF">2023-12-18T11:18:24Z</dcterms:modified>
</cp:coreProperties>
</file>