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194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B7548-C72A-496F-96EF-656E44B39AF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35C0B0-8508-4383-A87F-CAC0E69CB9E0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600" b="1" dirty="0"/>
            <a:t>Keep satisfied</a:t>
          </a:r>
        </a:p>
      </dgm:t>
    </dgm:pt>
    <dgm:pt modelId="{0170B738-9952-4710-B110-9F330078A417}" type="parTrans" cxnId="{B1507810-780D-420C-B933-AEDAC3475B13}">
      <dgm:prSet/>
      <dgm:spPr/>
      <dgm:t>
        <a:bodyPr/>
        <a:lstStyle/>
        <a:p>
          <a:endParaRPr lang="en-US"/>
        </a:p>
      </dgm:t>
    </dgm:pt>
    <dgm:pt modelId="{1A7F7F7A-EB10-4CD3-9E28-B9276CEFAFB6}" type="sibTrans" cxnId="{B1507810-780D-420C-B933-AEDAC3475B13}">
      <dgm:prSet/>
      <dgm:spPr/>
      <dgm:t>
        <a:bodyPr/>
        <a:lstStyle/>
        <a:p>
          <a:endParaRPr lang="en-US"/>
        </a:p>
      </dgm:t>
    </dgm:pt>
    <dgm:pt modelId="{7B86B059-6F4F-4146-9F5A-12FFDAB16166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1</a:t>
          </a:r>
        </a:p>
      </dgm:t>
    </dgm:pt>
    <dgm:pt modelId="{9FEA4ED6-46A6-4DBD-B8F3-CADC3C4FEE51}" type="parTrans" cxnId="{B6F01861-149A-4BEF-B2F2-250C8DC3787D}">
      <dgm:prSet/>
      <dgm:spPr/>
      <dgm:t>
        <a:bodyPr/>
        <a:lstStyle/>
        <a:p>
          <a:endParaRPr lang="en-US"/>
        </a:p>
      </dgm:t>
    </dgm:pt>
    <dgm:pt modelId="{7303EDA5-EB35-4C98-BE19-F96438D757E4}" type="sibTrans" cxnId="{B6F01861-149A-4BEF-B2F2-250C8DC3787D}">
      <dgm:prSet/>
      <dgm:spPr/>
      <dgm:t>
        <a:bodyPr/>
        <a:lstStyle/>
        <a:p>
          <a:endParaRPr lang="en-US"/>
        </a:p>
      </dgm:t>
    </dgm:pt>
    <dgm:pt modelId="{5942690D-7A61-4A4D-9216-C2E8B8595051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2</a:t>
          </a:r>
        </a:p>
      </dgm:t>
    </dgm:pt>
    <dgm:pt modelId="{1629B18D-D198-4F41-A5FE-DA4F8A18FC41}" type="parTrans" cxnId="{36788498-B56D-4A66-B33B-DC6A8892126A}">
      <dgm:prSet/>
      <dgm:spPr/>
      <dgm:t>
        <a:bodyPr/>
        <a:lstStyle/>
        <a:p>
          <a:endParaRPr lang="en-US"/>
        </a:p>
      </dgm:t>
    </dgm:pt>
    <dgm:pt modelId="{9A24F040-FA67-4D51-A259-2D73FB07682B}" type="sibTrans" cxnId="{36788498-B56D-4A66-B33B-DC6A8892126A}">
      <dgm:prSet/>
      <dgm:spPr/>
      <dgm:t>
        <a:bodyPr/>
        <a:lstStyle/>
        <a:p>
          <a:endParaRPr lang="en-US"/>
        </a:p>
      </dgm:t>
    </dgm:pt>
    <dgm:pt modelId="{C73CBC42-91B6-457B-99B0-ABA700BFAC65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600" b="1" dirty="0"/>
            <a:t>Manage closely</a:t>
          </a:r>
        </a:p>
      </dgm:t>
    </dgm:pt>
    <dgm:pt modelId="{49DCB116-7B9E-4E85-8579-EE08DBD9477C}" type="parTrans" cxnId="{24FC6343-C0DF-4515-BE0C-A16230698CB5}">
      <dgm:prSet/>
      <dgm:spPr/>
      <dgm:t>
        <a:bodyPr/>
        <a:lstStyle/>
        <a:p>
          <a:endParaRPr lang="en-US"/>
        </a:p>
      </dgm:t>
    </dgm:pt>
    <dgm:pt modelId="{12F5718E-40C2-473B-8329-6F4B40A03739}" type="sibTrans" cxnId="{24FC6343-C0DF-4515-BE0C-A16230698CB5}">
      <dgm:prSet/>
      <dgm:spPr/>
      <dgm:t>
        <a:bodyPr/>
        <a:lstStyle/>
        <a:p>
          <a:endParaRPr lang="en-US"/>
        </a:p>
      </dgm:t>
    </dgm:pt>
    <dgm:pt modelId="{9F2E6B58-B21F-476E-BD5A-F944690FC52C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3</a:t>
          </a:r>
        </a:p>
      </dgm:t>
    </dgm:pt>
    <dgm:pt modelId="{B7F9BEA0-F6A4-49D6-BB76-2691AC55ED23}" type="parTrans" cxnId="{4E4C6A9F-AE01-4818-ACF8-F73CD7C5B131}">
      <dgm:prSet/>
      <dgm:spPr/>
      <dgm:t>
        <a:bodyPr/>
        <a:lstStyle/>
        <a:p>
          <a:endParaRPr lang="en-US"/>
        </a:p>
      </dgm:t>
    </dgm:pt>
    <dgm:pt modelId="{6CADDB6D-5DF0-4F78-971C-945242EF414E}" type="sibTrans" cxnId="{4E4C6A9F-AE01-4818-ACF8-F73CD7C5B131}">
      <dgm:prSet/>
      <dgm:spPr/>
      <dgm:t>
        <a:bodyPr/>
        <a:lstStyle/>
        <a:p>
          <a:endParaRPr lang="en-US"/>
        </a:p>
      </dgm:t>
    </dgm:pt>
    <dgm:pt modelId="{2FC246D8-5027-43F3-A830-D5D4ED8B4B83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4</a:t>
          </a:r>
        </a:p>
      </dgm:t>
    </dgm:pt>
    <dgm:pt modelId="{EF020387-8C49-4116-A035-B339E369265D}" type="parTrans" cxnId="{385502AB-64D3-4DAC-80E1-D01568597395}">
      <dgm:prSet/>
      <dgm:spPr/>
      <dgm:t>
        <a:bodyPr/>
        <a:lstStyle/>
        <a:p>
          <a:endParaRPr lang="en-US"/>
        </a:p>
      </dgm:t>
    </dgm:pt>
    <dgm:pt modelId="{5B658E0F-E06D-4139-A533-DF8B5DBA6EE6}" type="sibTrans" cxnId="{385502AB-64D3-4DAC-80E1-D01568597395}">
      <dgm:prSet/>
      <dgm:spPr/>
      <dgm:t>
        <a:bodyPr/>
        <a:lstStyle/>
        <a:p>
          <a:endParaRPr lang="en-US"/>
        </a:p>
      </dgm:t>
    </dgm:pt>
    <dgm:pt modelId="{BF7CBBB3-5F5B-45DF-A1B2-1D1FB4F9EBC3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5</a:t>
          </a:r>
        </a:p>
      </dgm:t>
    </dgm:pt>
    <dgm:pt modelId="{EF8AB460-7669-46F1-8F4B-B97757E5BAFA}" type="parTrans" cxnId="{EB478BC0-5067-498D-89D1-E6AFFA4665A0}">
      <dgm:prSet/>
      <dgm:spPr/>
      <dgm:t>
        <a:bodyPr/>
        <a:lstStyle/>
        <a:p>
          <a:endParaRPr lang="en-US"/>
        </a:p>
      </dgm:t>
    </dgm:pt>
    <dgm:pt modelId="{B85450D9-509A-431B-82E8-38B250C6DDB8}" type="sibTrans" cxnId="{EB478BC0-5067-498D-89D1-E6AFFA4665A0}">
      <dgm:prSet/>
      <dgm:spPr/>
      <dgm:t>
        <a:bodyPr/>
        <a:lstStyle/>
        <a:p>
          <a:endParaRPr lang="en-US"/>
        </a:p>
      </dgm:t>
    </dgm:pt>
    <dgm:pt modelId="{2B4818CA-700A-4EE0-A2A2-0D99D987C0C0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600" b="1" dirty="0"/>
            <a:t>Monitor</a:t>
          </a:r>
        </a:p>
      </dgm:t>
    </dgm:pt>
    <dgm:pt modelId="{8FF1F17C-486C-40F2-BF0B-0074D62274E4}" type="parTrans" cxnId="{F620B857-9ACF-4CB4-BCF7-361FBB1424B5}">
      <dgm:prSet/>
      <dgm:spPr/>
      <dgm:t>
        <a:bodyPr/>
        <a:lstStyle/>
        <a:p>
          <a:endParaRPr lang="en-US"/>
        </a:p>
      </dgm:t>
    </dgm:pt>
    <dgm:pt modelId="{B84E925E-81A8-41FB-8D0A-28410032227C}" type="sibTrans" cxnId="{F620B857-9ACF-4CB4-BCF7-361FBB1424B5}">
      <dgm:prSet/>
      <dgm:spPr/>
      <dgm:t>
        <a:bodyPr/>
        <a:lstStyle/>
        <a:p>
          <a:endParaRPr lang="en-US"/>
        </a:p>
      </dgm:t>
    </dgm:pt>
    <dgm:pt modelId="{E8C2DC81-F9ED-48E3-A4B1-6D754F81B8B6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6</a:t>
          </a:r>
        </a:p>
      </dgm:t>
    </dgm:pt>
    <dgm:pt modelId="{BEF434B9-9022-4339-B15A-61174A73F1AF}" type="parTrans" cxnId="{58367DEE-0F15-4FB0-B371-2851A8974576}">
      <dgm:prSet/>
      <dgm:spPr/>
      <dgm:t>
        <a:bodyPr/>
        <a:lstStyle/>
        <a:p>
          <a:endParaRPr lang="en-US"/>
        </a:p>
      </dgm:t>
    </dgm:pt>
    <dgm:pt modelId="{993142C2-24D9-4705-974C-C0DC36A3523B}" type="sibTrans" cxnId="{58367DEE-0F15-4FB0-B371-2851A8974576}">
      <dgm:prSet/>
      <dgm:spPr/>
      <dgm:t>
        <a:bodyPr/>
        <a:lstStyle/>
        <a:p>
          <a:endParaRPr lang="en-US"/>
        </a:p>
      </dgm:t>
    </dgm:pt>
    <dgm:pt modelId="{F7751329-9DF9-4343-9FD6-296C1C4B7BA3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600" b="1" dirty="0"/>
            <a:t>Keep informed</a:t>
          </a:r>
        </a:p>
      </dgm:t>
    </dgm:pt>
    <dgm:pt modelId="{45E4CE96-4642-4374-B2C8-B0EF150BC744}" type="parTrans" cxnId="{72540B1F-F0F1-43E5-8DCF-014BF5BBFB24}">
      <dgm:prSet/>
      <dgm:spPr/>
      <dgm:t>
        <a:bodyPr/>
        <a:lstStyle/>
        <a:p>
          <a:endParaRPr lang="en-US"/>
        </a:p>
      </dgm:t>
    </dgm:pt>
    <dgm:pt modelId="{DEE5F68F-C337-48F5-8BF0-DE2985CF75C9}" type="sibTrans" cxnId="{72540B1F-F0F1-43E5-8DCF-014BF5BBFB24}">
      <dgm:prSet/>
      <dgm:spPr/>
      <dgm:t>
        <a:bodyPr/>
        <a:lstStyle/>
        <a:p>
          <a:endParaRPr lang="en-US"/>
        </a:p>
      </dgm:t>
    </dgm:pt>
    <dgm:pt modelId="{7C8BB611-D4B6-4CBC-9207-7FE9537EB5F2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7</a:t>
          </a:r>
        </a:p>
      </dgm:t>
    </dgm:pt>
    <dgm:pt modelId="{CEB81B2B-E3F8-491B-A736-41B20988F22F}" type="parTrans" cxnId="{2A4DACA8-F847-4D0C-8AC1-84E5217BA96B}">
      <dgm:prSet/>
      <dgm:spPr/>
      <dgm:t>
        <a:bodyPr/>
        <a:lstStyle/>
        <a:p>
          <a:endParaRPr lang="en-US"/>
        </a:p>
      </dgm:t>
    </dgm:pt>
    <dgm:pt modelId="{C683D858-3413-4C79-AD12-ED3223C47BA2}" type="sibTrans" cxnId="{2A4DACA8-F847-4D0C-8AC1-84E5217BA96B}">
      <dgm:prSet/>
      <dgm:spPr/>
      <dgm:t>
        <a:bodyPr/>
        <a:lstStyle/>
        <a:p>
          <a:endParaRPr lang="en-US"/>
        </a:p>
      </dgm:t>
    </dgm:pt>
    <dgm:pt modelId="{44F9AF0B-C56E-4819-8FF4-CD6F803E5FC0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US" sz="1200" dirty="0"/>
            <a:t>Stakeholder 8</a:t>
          </a:r>
        </a:p>
      </dgm:t>
    </dgm:pt>
    <dgm:pt modelId="{ADC5BC0C-CD9B-465E-A2CC-5506F249B0B6}" type="parTrans" cxnId="{A674627A-A6F8-4165-9E94-FEE3447255B0}">
      <dgm:prSet/>
      <dgm:spPr/>
      <dgm:t>
        <a:bodyPr/>
        <a:lstStyle/>
        <a:p>
          <a:endParaRPr lang="en-US"/>
        </a:p>
      </dgm:t>
    </dgm:pt>
    <dgm:pt modelId="{8097AE87-6EAC-4EDB-ABAA-304E0B62DD97}" type="sibTrans" cxnId="{A674627A-A6F8-4165-9E94-FEE3447255B0}">
      <dgm:prSet/>
      <dgm:spPr/>
      <dgm:t>
        <a:bodyPr/>
        <a:lstStyle/>
        <a:p>
          <a:endParaRPr lang="en-US"/>
        </a:p>
      </dgm:t>
    </dgm:pt>
    <dgm:pt modelId="{275884C4-3A3F-4193-8DE0-A5C6CC9D4C5B}" type="pres">
      <dgm:prSet presAssocID="{481B7548-C72A-496F-96EF-656E44B39AF9}" presName="diagram" presStyleCnt="0">
        <dgm:presLayoutVars>
          <dgm:dir/>
          <dgm:resizeHandles val="exact"/>
        </dgm:presLayoutVars>
      </dgm:prSet>
      <dgm:spPr/>
    </dgm:pt>
    <dgm:pt modelId="{6662052A-337A-4FE6-B1FA-D2C5A4935A67}" type="pres">
      <dgm:prSet presAssocID="{0E35C0B0-8508-4383-A87F-CAC0E69CB9E0}" presName="node" presStyleLbl="node1" presStyleIdx="0" presStyleCnt="4">
        <dgm:presLayoutVars>
          <dgm:bulletEnabled val="1"/>
        </dgm:presLayoutVars>
      </dgm:prSet>
      <dgm:spPr/>
    </dgm:pt>
    <dgm:pt modelId="{FFF4A852-769F-403D-967F-48BD13174B00}" type="pres">
      <dgm:prSet presAssocID="{1A7F7F7A-EB10-4CD3-9E28-B9276CEFAFB6}" presName="sibTrans" presStyleCnt="0"/>
      <dgm:spPr/>
    </dgm:pt>
    <dgm:pt modelId="{EF94B883-5019-4036-8B99-65AF988D4727}" type="pres">
      <dgm:prSet presAssocID="{C73CBC42-91B6-457B-99B0-ABA700BFAC65}" presName="node" presStyleLbl="node1" presStyleIdx="1" presStyleCnt="4">
        <dgm:presLayoutVars>
          <dgm:bulletEnabled val="1"/>
        </dgm:presLayoutVars>
      </dgm:prSet>
      <dgm:spPr/>
    </dgm:pt>
    <dgm:pt modelId="{5EFCB8D2-764A-4F90-8A40-8C56F05AA7F6}" type="pres">
      <dgm:prSet presAssocID="{12F5718E-40C2-473B-8329-6F4B40A03739}" presName="sibTrans" presStyleCnt="0"/>
      <dgm:spPr/>
    </dgm:pt>
    <dgm:pt modelId="{5DF7E8E8-8CE3-497A-A6AE-6D04C27DC81B}" type="pres">
      <dgm:prSet presAssocID="{2B4818CA-700A-4EE0-A2A2-0D99D987C0C0}" presName="node" presStyleLbl="node1" presStyleIdx="2" presStyleCnt="4">
        <dgm:presLayoutVars>
          <dgm:bulletEnabled val="1"/>
        </dgm:presLayoutVars>
      </dgm:prSet>
      <dgm:spPr/>
    </dgm:pt>
    <dgm:pt modelId="{6D39EB8C-77F2-4A6A-B9F4-86CB023EB170}" type="pres">
      <dgm:prSet presAssocID="{B84E925E-81A8-41FB-8D0A-28410032227C}" presName="sibTrans" presStyleCnt="0"/>
      <dgm:spPr/>
    </dgm:pt>
    <dgm:pt modelId="{950BF7B6-4B9F-46F1-8A0A-C6B5F25C191C}" type="pres">
      <dgm:prSet presAssocID="{F7751329-9DF9-4343-9FD6-296C1C4B7BA3}" presName="node" presStyleLbl="node1" presStyleIdx="3" presStyleCnt="4">
        <dgm:presLayoutVars>
          <dgm:bulletEnabled val="1"/>
        </dgm:presLayoutVars>
      </dgm:prSet>
      <dgm:spPr/>
    </dgm:pt>
  </dgm:ptLst>
  <dgm:cxnLst>
    <dgm:cxn modelId="{C20E6E07-414A-4D42-BDFF-86E4ABFB4588}" type="presOf" srcId="{7B86B059-6F4F-4146-9F5A-12FFDAB16166}" destId="{6662052A-337A-4FE6-B1FA-D2C5A4935A67}" srcOrd="0" destOrd="1" presId="urn:microsoft.com/office/officeart/2005/8/layout/default"/>
    <dgm:cxn modelId="{B1507810-780D-420C-B933-AEDAC3475B13}" srcId="{481B7548-C72A-496F-96EF-656E44B39AF9}" destId="{0E35C0B0-8508-4383-A87F-CAC0E69CB9E0}" srcOrd="0" destOrd="0" parTransId="{0170B738-9952-4710-B110-9F330078A417}" sibTransId="{1A7F7F7A-EB10-4CD3-9E28-B9276CEFAFB6}"/>
    <dgm:cxn modelId="{72540B1F-F0F1-43E5-8DCF-014BF5BBFB24}" srcId="{481B7548-C72A-496F-96EF-656E44B39AF9}" destId="{F7751329-9DF9-4343-9FD6-296C1C4B7BA3}" srcOrd="3" destOrd="0" parTransId="{45E4CE96-4642-4374-B2C8-B0EF150BC744}" sibTransId="{DEE5F68F-C337-48F5-8BF0-DE2985CF75C9}"/>
    <dgm:cxn modelId="{5F726732-581C-44A0-9350-EBB4F64E7EDA}" type="presOf" srcId="{481B7548-C72A-496F-96EF-656E44B39AF9}" destId="{275884C4-3A3F-4193-8DE0-A5C6CC9D4C5B}" srcOrd="0" destOrd="0" presId="urn:microsoft.com/office/officeart/2005/8/layout/default"/>
    <dgm:cxn modelId="{C34DB440-CAEF-448F-B90C-0EFAFBFD3DFA}" type="presOf" srcId="{2B4818CA-700A-4EE0-A2A2-0D99D987C0C0}" destId="{5DF7E8E8-8CE3-497A-A6AE-6D04C27DC81B}" srcOrd="0" destOrd="0" presId="urn:microsoft.com/office/officeart/2005/8/layout/default"/>
    <dgm:cxn modelId="{B6F01861-149A-4BEF-B2F2-250C8DC3787D}" srcId="{0E35C0B0-8508-4383-A87F-CAC0E69CB9E0}" destId="{7B86B059-6F4F-4146-9F5A-12FFDAB16166}" srcOrd="0" destOrd="0" parTransId="{9FEA4ED6-46A6-4DBD-B8F3-CADC3C4FEE51}" sibTransId="{7303EDA5-EB35-4C98-BE19-F96438D757E4}"/>
    <dgm:cxn modelId="{E9EFD042-B48E-4E11-8D47-E2C393D02EF3}" type="presOf" srcId="{0E35C0B0-8508-4383-A87F-CAC0E69CB9E0}" destId="{6662052A-337A-4FE6-B1FA-D2C5A4935A67}" srcOrd="0" destOrd="0" presId="urn:microsoft.com/office/officeart/2005/8/layout/default"/>
    <dgm:cxn modelId="{24FC6343-C0DF-4515-BE0C-A16230698CB5}" srcId="{481B7548-C72A-496F-96EF-656E44B39AF9}" destId="{C73CBC42-91B6-457B-99B0-ABA700BFAC65}" srcOrd="1" destOrd="0" parTransId="{49DCB116-7B9E-4E85-8579-EE08DBD9477C}" sibTransId="{12F5718E-40C2-473B-8329-6F4B40A03739}"/>
    <dgm:cxn modelId="{F620B857-9ACF-4CB4-BCF7-361FBB1424B5}" srcId="{481B7548-C72A-496F-96EF-656E44B39AF9}" destId="{2B4818CA-700A-4EE0-A2A2-0D99D987C0C0}" srcOrd="2" destOrd="0" parTransId="{8FF1F17C-486C-40F2-BF0B-0074D62274E4}" sibTransId="{B84E925E-81A8-41FB-8D0A-28410032227C}"/>
    <dgm:cxn modelId="{A674627A-A6F8-4165-9E94-FEE3447255B0}" srcId="{F7751329-9DF9-4343-9FD6-296C1C4B7BA3}" destId="{44F9AF0B-C56E-4819-8FF4-CD6F803E5FC0}" srcOrd="1" destOrd="0" parTransId="{ADC5BC0C-CD9B-465E-A2CC-5506F249B0B6}" sibTransId="{8097AE87-6EAC-4EDB-ABAA-304E0B62DD97}"/>
    <dgm:cxn modelId="{22F80C91-A24D-40A5-BEEC-D13A9449E402}" type="presOf" srcId="{E8C2DC81-F9ED-48E3-A4B1-6D754F81B8B6}" destId="{5DF7E8E8-8CE3-497A-A6AE-6D04C27DC81B}" srcOrd="0" destOrd="1" presId="urn:microsoft.com/office/officeart/2005/8/layout/default"/>
    <dgm:cxn modelId="{D15DDE95-FEC7-4BB5-AF8D-717E8E50CFA8}" type="presOf" srcId="{C73CBC42-91B6-457B-99B0-ABA700BFAC65}" destId="{EF94B883-5019-4036-8B99-65AF988D4727}" srcOrd="0" destOrd="0" presId="urn:microsoft.com/office/officeart/2005/8/layout/default"/>
    <dgm:cxn modelId="{36788498-B56D-4A66-B33B-DC6A8892126A}" srcId="{0E35C0B0-8508-4383-A87F-CAC0E69CB9E0}" destId="{5942690D-7A61-4A4D-9216-C2E8B8595051}" srcOrd="1" destOrd="0" parTransId="{1629B18D-D198-4F41-A5FE-DA4F8A18FC41}" sibTransId="{9A24F040-FA67-4D51-A259-2D73FB07682B}"/>
    <dgm:cxn modelId="{4E4C6A9F-AE01-4818-ACF8-F73CD7C5B131}" srcId="{C73CBC42-91B6-457B-99B0-ABA700BFAC65}" destId="{9F2E6B58-B21F-476E-BD5A-F944690FC52C}" srcOrd="0" destOrd="0" parTransId="{B7F9BEA0-F6A4-49D6-BB76-2691AC55ED23}" sibTransId="{6CADDB6D-5DF0-4F78-971C-945242EF414E}"/>
    <dgm:cxn modelId="{2A4DACA8-F847-4D0C-8AC1-84E5217BA96B}" srcId="{F7751329-9DF9-4343-9FD6-296C1C4B7BA3}" destId="{7C8BB611-D4B6-4CBC-9207-7FE9537EB5F2}" srcOrd="0" destOrd="0" parTransId="{CEB81B2B-E3F8-491B-A736-41B20988F22F}" sibTransId="{C683D858-3413-4C79-AD12-ED3223C47BA2}"/>
    <dgm:cxn modelId="{385502AB-64D3-4DAC-80E1-D01568597395}" srcId="{C73CBC42-91B6-457B-99B0-ABA700BFAC65}" destId="{2FC246D8-5027-43F3-A830-D5D4ED8B4B83}" srcOrd="1" destOrd="0" parTransId="{EF020387-8C49-4116-A035-B339E369265D}" sibTransId="{5B658E0F-E06D-4139-A533-DF8B5DBA6EE6}"/>
    <dgm:cxn modelId="{6D0B5CAE-7650-49A3-AEA5-4C1FBCB1DB1B}" type="presOf" srcId="{F7751329-9DF9-4343-9FD6-296C1C4B7BA3}" destId="{950BF7B6-4B9F-46F1-8A0A-C6B5F25C191C}" srcOrd="0" destOrd="0" presId="urn:microsoft.com/office/officeart/2005/8/layout/default"/>
    <dgm:cxn modelId="{852A4EBA-1115-4FF6-AA7A-346FF5F4EE60}" type="presOf" srcId="{5942690D-7A61-4A4D-9216-C2E8B8595051}" destId="{6662052A-337A-4FE6-B1FA-D2C5A4935A67}" srcOrd="0" destOrd="2" presId="urn:microsoft.com/office/officeart/2005/8/layout/default"/>
    <dgm:cxn modelId="{B2B729BC-712E-49AB-9537-AA3775885C4C}" type="presOf" srcId="{BF7CBBB3-5F5B-45DF-A1B2-1D1FB4F9EBC3}" destId="{EF94B883-5019-4036-8B99-65AF988D4727}" srcOrd="0" destOrd="3" presId="urn:microsoft.com/office/officeart/2005/8/layout/default"/>
    <dgm:cxn modelId="{EB478BC0-5067-498D-89D1-E6AFFA4665A0}" srcId="{C73CBC42-91B6-457B-99B0-ABA700BFAC65}" destId="{BF7CBBB3-5F5B-45DF-A1B2-1D1FB4F9EBC3}" srcOrd="2" destOrd="0" parTransId="{EF8AB460-7669-46F1-8F4B-B97757E5BAFA}" sibTransId="{B85450D9-509A-431B-82E8-38B250C6DDB8}"/>
    <dgm:cxn modelId="{7BAB55C5-EBB0-4BC7-995E-74E3BB42096C}" type="presOf" srcId="{7C8BB611-D4B6-4CBC-9207-7FE9537EB5F2}" destId="{950BF7B6-4B9F-46F1-8A0A-C6B5F25C191C}" srcOrd="0" destOrd="1" presId="urn:microsoft.com/office/officeart/2005/8/layout/default"/>
    <dgm:cxn modelId="{3834F2E5-849B-4B37-A2D0-23F42E1EB64D}" type="presOf" srcId="{2FC246D8-5027-43F3-A830-D5D4ED8B4B83}" destId="{EF94B883-5019-4036-8B99-65AF988D4727}" srcOrd="0" destOrd="2" presId="urn:microsoft.com/office/officeart/2005/8/layout/default"/>
    <dgm:cxn modelId="{58367DEE-0F15-4FB0-B371-2851A8974576}" srcId="{2B4818CA-700A-4EE0-A2A2-0D99D987C0C0}" destId="{E8C2DC81-F9ED-48E3-A4B1-6D754F81B8B6}" srcOrd="0" destOrd="0" parTransId="{BEF434B9-9022-4339-B15A-61174A73F1AF}" sibTransId="{993142C2-24D9-4705-974C-C0DC36A3523B}"/>
    <dgm:cxn modelId="{2A81AEF3-8124-4E3A-BDB7-088C19991197}" type="presOf" srcId="{44F9AF0B-C56E-4819-8FF4-CD6F803E5FC0}" destId="{950BF7B6-4B9F-46F1-8A0A-C6B5F25C191C}" srcOrd="0" destOrd="2" presId="urn:microsoft.com/office/officeart/2005/8/layout/default"/>
    <dgm:cxn modelId="{24A7B5FC-27D1-4B21-B8ED-B2A991CACC5A}" type="presOf" srcId="{9F2E6B58-B21F-476E-BD5A-F944690FC52C}" destId="{EF94B883-5019-4036-8B99-65AF988D4727}" srcOrd="0" destOrd="1" presId="urn:microsoft.com/office/officeart/2005/8/layout/default"/>
    <dgm:cxn modelId="{89F9EDD7-3352-4004-84A1-61C4E4282893}" type="presParOf" srcId="{275884C4-3A3F-4193-8DE0-A5C6CC9D4C5B}" destId="{6662052A-337A-4FE6-B1FA-D2C5A4935A67}" srcOrd="0" destOrd="0" presId="urn:microsoft.com/office/officeart/2005/8/layout/default"/>
    <dgm:cxn modelId="{6084C25B-9C62-4178-BD5E-B74E00222A7B}" type="presParOf" srcId="{275884C4-3A3F-4193-8DE0-A5C6CC9D4C5B}" destId="{FFF4A852-769F-403D-967F-48BD13174B00}" srcOrd="1" destOrd="0" presId="urn:microsoft.com/office/officeart/2005/8/layout/default"/>
    <dgm:cxn modelId="{88951523-29E4-4B9A-8B04-906BBDF99FC5}" type="presParOf" srcId="{275884C4-3A3F-4193-8DE0-A5C6CC9D4C5B}" destId="{EF94B883-5019-4036-8B99-65AF988D4727}" srcOrd="2" destOrd="0" presId="urn:microsoft.com/office/officeart/2005/8/layout/default"/>
    <dgm:cxn modelId="{3A0214D7-E0D7-4D92-BD0E-149AA155CEC4}" type="presParOf" srcId="{275884C4-3A3F-4193-8DE0-A5C6CC9D4C5B}" destId="{5EFCB8D2-764A-4F90-8A40-8C56F05AA7F6}" srcOrd="3" destOrd="0" presId="urn:microsoft.com/office/officeart/2005/8/layout/default"/>
    <dgm:cxn modelId="{12B4114B-6DE7-4EC5-B300-50B126BAC1E5}" type="presParOf" srcId="{275884C4-3A3F-4193-8DE0-A5C6CC9D4C5B}" destId="{5DF7E8E8-8CE3-497A-A6AE-6D04C27DC81B}" srcOrd="4" destOrd="0" presId="urn:microsoft.com/office/officeart/2005/8/layout/default"/>
    <dgm:cxn modelId="{C90A829B-3A5F-4478-9653-5E33C4A74D30}" type="presParOf" srcId="{275884C4-3A3F-4193-8DE0-A5C6CC9D4C5B}" destId="{6D39EB8C-77F2-4A6A-B9F4-86CB023EB170}" srcOrd="5" destOrd="0" presId="urn:microsoft.com/office/officeart/2005/8/layout/default"/>
    <dgm:cxn modelId="{EF6C96F2-832A-4E33-B84E-2B53D196E833}" type="presParOf" srcId="{275884C4-3A3F-4193-8DE0-A5C6CC9D4C5B}" destId="{950BF7B6-4B9F-46F1-8A0A-C6B5F25C191C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2052A-337A-4FE6-B1FA-D2C5A4935A67}">
      <dsp:nvSpPr>
        <dsp:cNvPr id="0" name=""/>
        <dsp:cNvSpPr/>
      </dsp:nvSpPr>
      <dsp:spPr>
        <a:xfrm>
          <a:off x="467" y="91537"/>
          <a:ext cx="1824515" cy="1094709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Keep satisfied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1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2</a:t>
          </a:r>
        </a:p>
      </dsp:txBody>
      <dsp:txXfrm>
        <a:off x="467" y="91537"/>
        <a:ext cx="1824515" cy="1094709"/>
      </dsp:txXfrm>
    </dsp:sp>
    <dsp:sp modelId="{EF94B883-5019-4036-8B99-65AF988D4727}">
      <dsp:nvSpPr>
        <dsp:cNvPr id="0" name=""/>
        <dsp:cNvSpPr/>
      </dsp:nvSpPr>
      <dsp:spPr>
        <a:xfrm>
          <a:off x="2007434" y="91537"/>
          <a:ext cx="1824515" cy="1094709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Manage closely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3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4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5</a:t>
          </a:r>
        </a:p>
      </dsp:txBody>
      <dsp:txXfrm>
        <a:off x="2007434" y="91537"/>
        <a:ext cx="1824515" cy="1094709"/>
      </dsp:txXfrm>
    </dsp:sp>
    <dsp:sp modelId="{5DF7E8E8-8CE3-497A-A6AE-6D04C27DC81B}">
      <dsp:nvSpPr>
        <dsp:cNvPr id="0" name=""/>
        <dsp:cNvSpPr/>
      </dsp:nvSpPr>
      <dsp:spPr>
        <a:xfrm>
          <a:off x="467" y="1368698"/>
          <a:ext cx="1824515" cy="1094709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Monitor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6</a:t>
          </a:r>
        </a:p>
      </dsp:txBody>
      <dsp:txXfrm>
        <a:off x="467" y="1368698"/>
        <a:ext cx="1824515" cy="1094709"/>
      </dsp:txXfrm>
    </dsp:sp>
    <dsp:sp modelId="{950BF7B6-4B9F-46F1-8A0A-C6B5F25C191C}">
      <dsp:nvSpPr>
        <dsp:cNvPr id="0" name=""/>
        <dsp:cNvSpPr/>
      </dsp:nvSpPr>
      <dsp:spPr>
        <a:xfrm>
          <a:off x="2007434" y="1368698"/>
          <a:ext cx="1824515" cy="1094709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Keep informed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7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Stakeholder 8</a:t>
          </a:r>
        </a:p>
      </dsp:txBody>
      <dsp:txXfrm>
        <a:off x="2007434" y="1368698"/>
        <a:ext cx="1824515" cy="1094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9C8D5-3699-37C2-7C55-1EA14F8EB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190835-7E8A-C687-CAD2-26442D36F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B3F81-37DE-DD4A-C4FA-B8D15076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E9B07-D5B8-56B5-F697-5331584E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18FB0-63A1-AF68-268A-57B52E4B5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8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AF38D-A25D-544D-B4C7-BF64FC2A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E5435-6AD9-6D31-8358-CDE369518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AEEB5-9A77-5BF1-759C-A0C8DAA7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EF82E-92C2-C631-0EBE-AAD6FFA4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90F75-B064-2D0C-C6A7-8E2AE748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03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E7350-69C5-8D22-9295-0021D6FB1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5D230-E693-BBF5-4871-ED2A71F59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928F7-C227-754D-7757-74210B491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C6ABC-8968-3B27-2281-AEABB5FB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5C22C-3012-D71B-D518-2DD4848AE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7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509E0-06A6-5C52-2D1E-0BC0134F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261FD-5F7A-6E8D-A7D8-AE8E9D0E2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49B25-1CE4-0C15-D753-D417DCF7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A9B40-D4CD-223F-FFDE-12534979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19596-3F77-3CD8-A30F-C2E9D790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B6BA-C9A1-6445-173D-302663712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9ACAF-6FC6-6653-7EC1-84B6CBBA6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2FE28-1999-5666-F4E3-0C533338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6B95B-3711-7A7C-80D5-CBA195D6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A9D6A-BB8D-E022-A888-96820A06B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2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448AF-05E8-2305-BD40-7EFD5CFE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E80C3-3469-6E52-9DD1-D49B7C14E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2F19B-C395-B13A-EFB8-4F119CB12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CD541-EBD6-D673-663C-D990CF1C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F2C89-D53F-EFAD-8587-A84E5FE3B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EB881-2304-D557-F88B-EE5D6E4D7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1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28BCC-D078-653D-01D9-2846A1AD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9F894-8D7D-EAD6-785F-F17547481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DE049-65F5-10E0-1BB3-0A1EFD71E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4DF1E1-C888-AD5C-2EFF-CE5F95693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9BF137-F1A3-2888-87BC-79059CA56D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C8D4F2-ED20-BF8A-DC2F-0304A12E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8D9B76-3B42-0AB0-D11B-17ADAC3A9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CFD75-8851-FA47-3841-426A2D32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6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4D0C-64AC-C11E-D284-191361E1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B1AF3-592E-B449-69AB-DDA386EA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2E8604-0E19-4A9E-958C-73AA1A2C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948C6-A2BA-D885-EB67-35C70D66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0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CCE1C2-130A-CEE8-A277-6CFF4B9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98900-E133-3998-7193-A61022E8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5024E-11D4-97CA-A694-84EDE9AC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4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0FBA5-1EA5-77F5-ED23-B943A2F93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045EF-6E17-9822-BCCB-3E840858F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528CD-1693-9A33-AA9A-97942630D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AF511-D7D1-253B-3FA1-99132235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CA359-9A1F-F8CB-3DCB-337941B1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581F6-C21A-80B6-4421-D970F39C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1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26E9-833B-7B24-D173-4E91AD0CD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9F9D22-381F-14D6-CED5-7EC68643A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0E5E01-ECF7-FA5F-A5E0-9FF1B4978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4EA09-2E60-0CB0-A5F4-64F2EC63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B0783-B4D1-2828-ED95-D84FF7983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95712-5F3F-F7D5-8BF0-DAE00A35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1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596DEF-6F44-60EC-38FC-DC56F4B8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D81F4-CFB7-0267-A505-30479FDE2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72045-0C86-1138-930C-96D8B6AEC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6F48F-ABD1-4E87-9787-092FD32FFA39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C1B0A-A9CA-096C-3CF3-5D78A2B2D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8D876-6E4B-B46B-821F-65C76BB6D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3B1C3-0E0D-41FB-BB7E-E686D0E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8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diagramData" Target="../diagrams/data1.xml"/><Relationship Id="rId7" Type="http://schemas.openxmlformats.org/officeDocument/2006/relationships/tags" Target="../tags/tag7.xml"/><Relationship Id="rId71" Type="http://schemas.openxmlformats.org/officeDocument/2006/relationships/diagramColors" Target="../diagrams/colors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diagramLayout" Target="../diagrams/layout1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microsoft.com/office/2007/relationships/diagramDrawing" Target="../diagrams/drawing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diagramQuickStyle" Target="../diagrams/quickStyle1.xml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TLSHAPE_SL_705c1817b24e49b4a11637b9ec889246_BackgroundRectangle">
            <a:extLst>
              <a:ext uri="{FF2B5EF4-FFF2-40B4-BE49-F238E27FC236}">
                <a16:creationId xmlns:a16="http://schemas.microsoft.com/office/drawing/2014/main" id="{3A4F9B8E-7394-4AA8-B21C-CB7EA4B312C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798060"/>
            <a:ext cx="11125200" cy="279400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TLSHAPE_SL_16f0411601894598a249bd6881c63065_BackgroundRectangle">
            <a:extLst>
              <a:ext uri="{FF2B5EF4-FFF2-40B4-BE49-F238E27FC236}">
                <a16:creationId xmlns:a16="http://schemas.microsoft.com/office/drawing/2014/main" id="{73F8CEF8-E5DD-49E7-9E15-B2996CF6A40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140960"/>
            <a:ext cx="11125200" cy="1506474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OTLSHAPE_TB_00000000000000000000000000000000_ScaleContainer">
            <a:extLst>
              <a:ext uri="{FF2B5EF4-FFF2-40B4-BE49-F238E27FC236}">
                <a16:creationId xmlns:a16="http://schemas.microsoft.com/office/drawing/2014/main" id="{4A9B5A4A-F882-47BE-9111-5CCD7CCC569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19437" y="4213860"/>
            <a:ext cx="9766300" cy="381000"/>
          </a:xfrm>
          <a:prstGeom prst="rect">
            <a:avLst/>
          </a:prstGeom>
          <a:solidFill>
            <a:srgbClr val="333F5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SL_705c1817b24e49b4a11637b9ec889246_HeaderRectangle">
            <a:extLst>
              <a:ext uri="{FF2B5EF4-FFF2-40B4-BE49-F238E27FC236}">
                <a16:creationId xmlns:a16="http://schemas.microsoft.com/office/drawing/2014/main" id="{536C751E-1105-4D42-ACEF-C5F44565998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798060"/>
            <a:ext cx="1231900" cy="2794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OTLSHAPE_SL_16f0411601894598a249bd6881c63065_HeaderRectangle">
            <a:extLst>
              <a:ext uri="{FF2B5EF4-FFF2-40B4-BE49-F238E27FC236}">
                <a16:creationId xmlns:a16="http://schemas.microsoft.com/office/drawing/2014/main" id="{FA9CF773-F122-4354-B5D3-DDF3A969DE6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140960"/>
            <a:ext cx="1231900" cy="1506474"/>
          </a:xfrm>
          <a:prstGeom prst="rect">
            <a:avLst/>
          </a:prstGeom>
          <a:solidFill>
            <a:srgbClr val="3B87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1" name="OTLSHAPE_G_00000000000000000000000000000000_ShapeBelow0">
            <a:extLst>
              <a:ext uri="{FF2B5EF4-FFF2-40B4-BE49-F238E27FC236}">
                <a16:creationId xmlns:a16="http://schemas.microsoft.com/office/drawing/2014/main" id="{531802AD-E365-4B5E-9877-51C5AFDF660A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2246063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G_00000000000000000000000000000000_ShapeBelow1">
            <a:extLst>
              <a:ext uri="{FF2B5EF4-FFF2-40B4-BE49-F238E27FC236}">
                <a16:creationId xmlns:a16="http://schemas.microsoft.com/office/drawing/2014/main" id="{24CB50CD-3B3C-4F54-A301-998CA019093B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3019359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G_00000000000000000000000000000000_ShapeBelow2">
            <a:extLst>
              <a:ext uri="{FF2B5EF4-FFF2-40B4-BE49-F238E27FC236}">
                <a16:creationId xmlns:a16="http://schemas.microsoft.com/office/drawing/2014/main" id="{02415E53-DAE5-4BB5-A4D6-C36C8E8EFFB3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845985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G_00000000000000000000000000000000_ShapeBelow3">
            <a:extLst>
              <a:ext uri="{FF2B5EF4-FFF2-40B4-BE49-F238E27FC236}">
                <a16:creationId xmlns:a16="http://schemas.microsoft.com/office/drawing/2014/main" id="{1AB12CC8-2111-4DBD-95AF-1A69FC051F1F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4645947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G_00000000000000000000000000000000_ShapeBelow4">
            <a:extLst>
              <a:ext uri="{FF2B5EF4-FFF2-40B4-BE49-F238E27FC236}">
                <a16:creationId xmlns:a16="http://schemas.microsoft.com/office/drawing/2014/main" id="{D9B6EFD3-798E-4D91-AB9D-86ED9024220A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472573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G_00000000000000000000000000000000_ShapeBelow5">
            <a:extLst>
              <a:ext uri="{FF2B5EF4-FFF2-40B4-BE49-F238E27FC236}">
                <a16:creationId xmlns:a16="http://schemas.microsoft.com/office/drawing/2014/main" id="{73BA7EC2-F271-41F4-B1A1-5295B25193F3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272535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G_00000000000000000000000000000000_ShapeBelow6">
            <a:extLst>
              <a:ext uri="{FF2B5EF4-FFF2-40B4-BE49-F238E27FC236}">
                <a16:creationId xmlns:a16="http://schemas.microsoft.com/office/drawing/2014/main" id="{6DD8CF14-4F55-4521-86CF-FBFF8EC503C4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7099161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G_00000000000000000000000000000000_ShapeBelow7">
            <a:extLst>
              <a:ext uri="{FF2B5EF4-FFF2-40B4-BE49-F238E27FC236}">
                <a16:creationId xmlns:a16="http://schemas.microsoft.com/office/drawing/2014/main" id="{D78FDBBC-7689-49D6-B7B2-7328A8748B0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925788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8">
            <a:extLst>
              <a:ext uri="{FF2B5EF4-FFF2-40B4-BE49-F238E27FC236}">
                <a16:creationId xmlns:a16="http://schemas.microsoft.com/office/drawing/2014/main" id="{6D551CEB-9038-4718-9CF3-49470B905D32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725749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G_00000000000000000000000000000000_ShapeBelow9">
            <a:extLst>
              <a:ext uri="{FF2B5EF4-FFF2-40B4-BE49-F238E27FC236}">
                <a16:creationId xmlns:a16="http://schemas.microsoft.com/office/drawing/2014/main" id="{81B70C5A-0A6A-48CD-B131-E7AD0EDF48AB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9552376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G_00000000000000000000000000000000_ShapeBelow10">
            <a:extLst>
              <a:ext uri="{FF2B5EF4-FFF2-40B4-BE49-F238E27FC236}">
                <a16:creationId xmlns:a16="http://schemas.microsoft.com/office/drawing/2014/main" id="{E4D07B72-6B63-4789-B769-433E9C124DF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0352337" y="4594860"/>
            <a:ext cx="0" cy="2052574"/>
          </a:xfrm>
          <a:prstGeom prst="line">
            <a:avLst/>
          </a:prstGeom>
          <a:ln w="9525" cap="flat" cmpd="sng" algn="ctr">
            <a:solidFill>
              <a:srgbClr val="A98E58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TLSHAPE_SLT_bc920712ce7a4274b0e40a23ef9dee86_Shape">
            <a:extLst>
              <a:ext uri="{FF2B5EF4-FFF2-40B4-BE49-F238E27FC236}">
                <a16:creationId xmlns:a16="http://schemas.microsoft.com/office/drawing/2014/main" id="{4B0A2632-B020-33CF-59DB-EA9A61F47F66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428325" y="4836160"/>
            <a:ext cx="1638300" cy="203200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3" name="OTLSHAPE_SLT_8b3e9f0ba06a4b7ea05d4fe63eaf6f15_Shape">
            <a:extLst>
              <a:ext uri="{FF2B5EF4-FFF2-40B4-BE49-F238E27FC236}">
                <a16:creationId xmlns:a16="http://schemas.microsoft.com/office/drawing/2014/main" id="{15350140-8C6F-46D9-ACBF-7D968410D673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081578" y="4836160"/>
            <a:ext cx="3937000" cy="203200"/>
          </a:xfrm>
          <a:prstGeom prst="chevr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OTLSHAPE_SLT_efdf03b398fc41d9909f152c33d23a92_Shape">
            <a:extLst>
              <a:ext uri="{FF2B5EF4-FFF2-40B4-BE49-F238E27FC236}">
                <a16:creationId xmlns:a16="http://schemas.microsoft.com/office/drawing/2014/main" id="{892C3E3E-3A14-48DE-B036-E1D30C614790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7028054" y="4836160"/>
            <a:ext cx="4064000" cy="203200"/>
          </a:xfrm>
          <a:prstGeom prst="chevron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OTLSHAPE_SLT_55a1c083505d40d890321eae358e7d02_Shape">
            <a:extLst>
              <a:ext uri="{FF2B5EF4-FFF2-40B4-BE49-F238E27FC236}">
                <a16:creationId xmlns:a16="http://schemas.microsoft.com/office/drawing/2014/main" id="{D89A8FD9-ACBE-4D78-A02A-2DE7DFE606EC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2521605" y="5384884"/>
            <a:ext cx="8572500" cy="203200"/>
          </a:xfrm>
          <a:prstGeom prst="homePlate">
            <a:avLst/>
          </a:prstGeom>
          <a:solidFill>
            <a:srgbClr val="3B87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OTLSHAPE_SLT_c28e65e2a5c242bf8fa2ad37ed1c2cd8_Shape">
            <a:extLst>
              <a:ext uri="{FF2B5EF4-FFF2-40B4-BE49-F238E27FC236}">
                <a16:creationId xmlns:a16="http://schemas.microsoft.com/office/drawing/2014/main" id="{152D4252-5821-462A-AC50-FFA3D17958F9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761497" y="5882809"/>
            <a:ext cx="6337300" cy="203200"/>
          </a:xfrm>
          <a:prstGeom prst="homePlate">
            <a:avLst/>
          </a:prstGeom>
          <a:solidFill>
            <a:srgbClr val="3B87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OTLSHAPE_SLT_5487a43a7f0d4e3494ef9321b3bae6dc_Shape">
            <a:extLst>
              <a:ext uri="{FF2B5EF4-FFF2-40B4-BE49-F238E27FC236}">
                <a16:creationId xmlns:a16="http://schemas.microsoft.com/office/drawing/2014/main" id="{ADF2A328-0DCA-4E58-ADA0-6B95329E2B6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068100" y="6380734"/>
            <a:ext cx="5029200" cy="203200"/>
          </a:xfrm>
          <a:prstGeom prst="homePlate">
            <a:avLst/>
          </a:prstGeom>
          <a:solidFill>
            <a:srgbClr val="3B87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TLSHAPE_SL_705c1817b24e49b4a11637b9ec889246_Header">
            <a:extLst>
              <a:ext uri="{FF2B5EF4-FFF2-40B4-BE49-F238E27FC236}">
                <a16:creationId xmlns:a16="http://schemas.microsoft.com/office/drawing/2014/main" id="{6FD377CA-E320-4E27-A32B-F871B96942F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" y="4852500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Marketing</a:t>
            </a:r>
          </a:p>
        </p:txBody>
      </p:sp>
      <p:sp>
        <p:nvSpPr>
          <p:cNvPr id="50" name="OTLSHAPE_SL_16f0411601894598a249bd6881c63065_Header">
            <a:extLst>
              <a:ext uri="{FF2B5EF4-FFF2-40B4-BE49-F238E27FC236}">
                <a16:creationId xmlns:a16="http://schemas.microsoft.com/office/drawing/2014/main" id="{47AAE390-B753-4D27-9467-88107CCFC14E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" y="5808938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Product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AAD5407-7BAC-42E2-B7FB-3D0B27248E38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1482937" y="4311332"/>
            <a:ext cx="215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Jan</a:t>
            </a:r>
            <a:endParaRPr kumimoji="0" lang="en-US" sz="1200" b="0" i="0" u="none" strike="noStrike" kern="1200" cap="none" spc="-12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8BCAC1E7-55E4-41B4-8110-F4DED0C58FA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2309563" y="4311332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98CD6872-EEB8-4287-91B8-9B9CFB1C776E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3082859" y="4311332"/>
            <a:ext cx="2540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Mar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E97BBBDA-6820-421A-9748-16967C41FF28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3909486" y="4311332"/>
            <a:ext cx="23083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Apr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42E8F151-3307-4188-B002-A6F1FD286626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4709447" y="4311332"/>
            <a:ext cx="2794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May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7DFE8A78-20DA-47E4-9788-2EA47CC56D64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5536074" y="4311332"/>
            <a:ext cx="21961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Jun</a:t>
            </a:r>
            <a:endParaRPr kumimoji="0" lang="en-US" sz="1200" b="0" i="0" u="none" strike="noStrike" kern="1200" cap="none" spc="-12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F3976837-B721-4596-8FF0-A0EC11C5A3F5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6336035" y="4311332"/>
            <a:ext cx="17312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Jul</a:t>
            </a:r>
            <a:endParaRPr kumimoji="0" lang="en-US" sz="1200" b="0" i="0" u="none" strike="noStrike" kern="1200" cap="none" spc="-10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F83360E8-8C2A-4AAC-8D88-8C8D8CBF3594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7162661" y="4311332"/>
            <a:ext cx="25968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67180A55-62F3-4772-9578-923D326437E0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7989288" y="4311332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E6271D3E-482D-43BD-B2D3-88C32DC8A5BA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8789250" y="4311332"/>
            <a:ext cx="23166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8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94149D38-8B66-415D-8E79-A17EE72EBDF2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9615876" y="4311332"/>
            <a:ext cx="25968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19" name="OTLSHAPE_TB_00000000000000000000000000000000_TimescaleInterval12">
            <a:extLst>
              <a:ext uri="{FF2B5EF4-FFF2-40B4-BE49-F238E27FC236}">
                <a16:creationId xmlns:a16="http://schemas.microsoft.com/office/drawing/2014/main" id="{270C184A-23A3-4BD5-B3FD-487C25A95E0F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0415837" y="4311332"/>
            <a:ext cx="24686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0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69" name="OTLSHAPE_SLT_bc920712ce7a4274b0e40a23ef9dee86_Title">
            <a:extLst>
              <a:ext uri="{FF2B5EF4-FFF2-40B4-BE49-F238E27FC236}">
                <a16:creationId xmlns:a16="http://schemas.microsoft.com/office/drawing/2014/main" id="{0569F75A-F094-42C6-B456-C7D93BDE9BAD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998186" y="4852500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Develop</a:t>
            </a:r>
          </a:p>
        </p:txBody>
      </p:sp>
      <p:sp>
        <p:nvSpPr>
          <p:cNvPr id="77" name="OTLSHAPE_SLT_8b3e9f0ba06a4b7ea05d4fe63eaf6f15_Title">
            <a:extLst>
              <a:ext uri="{FF2B5EF4-FFF2-40B4-BE49-F238E27FC236}">
                <a16:creationId xmlns:a16="http://schemas.microsoft.com/office/drawing/2014/main" id="{2A5CF3AE-6512-4F40-A523-25FDE2AD0943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4860936" y="4852500"/>
            <a:ext cx="38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Excite</a:t>
            </a:r>
          </a:p>
        </p:txBody>
      </p:sp>
      <p:sp>
        <p:nvSpPr>
          <p:cNvPr id="85" name="OTLSHAPE_SLT_efdf03b398fc41d9909f152c33d23a92_Title">
            <a:extLst>
              <a:ext uri="{FF2B5EF4-FFF2-40B4-BE49-F238E27FC236}">
                <a16:creationId xmlns:a16="http://schemas.microsoft.com/office/drawing/2014/main" id="{105EA781-1F24-4D9E-95F7-5BCB7C29FBE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8883558" y="4852500"/>
            <a:ext cx="35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Ignite</a:t>
            </a:r>
          </a:p>
        </p:txBody>
      </p:sp>
      <p:sp>
        <p:nvSpPr>
          <p:cNvPr id="97" name="OTLSHAPE_SLT_55a1c083505d40d890321eae358e7d02_Duration">
            <a:extLst>
              <a:ext uri="{FF2B5EF4-FFF2-40B4-BE49-F238E27FC236}">
                <a16:creationId xmlns:a16="http://schemas.microsoft.com/office/drawing/2014/main" id="{21EA77DC-49C1-498D-A5C1-FD397FD97F28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981263" y="5408972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rgbClr val="475A6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46 weeks</a:t>
            </a:r>
            <a:endParaRPr kumimoji="0" lang="en-US" sz="1000" b="1" i="0" u="none" strike="noStrike" kern="1200" cap="none" spc="-6" normalizeH="0" baseline="0" noProof="0" dirty="0">
              <a:ln>
                <a:noFill/>
              </a:ln>
              <a:solidFill>
                <a:srgbClr val="475A6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2" name="OTLSHAPE_SLT_55a1c083505d40d890321eae358e7d02_Title">
            <a:extLst>
              <a:ext uri="{FF2B5EF4-FFF2-40B4-BE49-F238E27FC236}">
                <a16:creationId xmlns:a16="http://schemas.microsoft.com/office/drawing/2014/main" id="{43DF369E-D65A-4B88-BC46-C5B8D8FDB8CC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543508" y="5401225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Web app</a:t>
            </a:r>
          </a:p>
        </p:txBody>
      </p:sp>
      <p:sp>
        <p:nvSpPr>
          <p:cNvPr id="105" name="OTLSHAPE_SLT_c28e65e2a5c242bf8fa2ad37ed1c2cd8_Duration">
            <a:extLst>
              <a:ext uri="{FF2B5EF4-FFF2-40B4-BE49-F238E27FC236}">
                <a16:creationId xmlns:a16="http://schemas.microsoft.com/office/drawing/2014/main" id="{13555A45-2F71-4EBF-9BB7-C3EF176E1012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4221154" y="5906897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rgbClr val="475A6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34 weeks</a:t>
            </a:r>
            <a:endParaRPr kumimoji="0" lang="en-US" sz="1000" b="1" i="0" u="none" strike="noStrike" kern="1200" cap="none" spc="-6" normalizeH="0" baseline="0" noProof="0" dirty="0">
              <a:ln>
                <a:noFill/>
              </a:ln>
              <a:solidFill>
                <a:srgbClr val="475A6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0" name="OTLSHAPE_SLT_c28e65e2a5c242bf8fa2ad37ed1c2cd8_Title">
            <a:extLst>
              <a:ext uri="{FF2B5EF4-FFF2-40B4-BE49-F238E27FC236}">
                <a16:creationId xmlns:a16="http://schemas.microsoft.com/office/drawing/2014/main" id="{F47E4632-BDEE-4F05-AD0C-A6F10835F70B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7593116" y="589915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Mobile app</a:t>
            </a:r>
          </a:p>
        </p:txBody>
      </p:sp>
      <p:sp>
        <p:nvSpPr>
          <p:cNvPr id="113" name="OTLSHAPE_SLT_5487a43a7f0d4e3494ef9321b3bae6dc_Duration">
            <a:extLst>
              <a:ext uri="{FF2B5EF4-FFF2-40B4-BE49-F238E27FC236}">
                <a16:creationId xmlns:a16="http://schemas.microsoft.com/office/drawing/2014/main" id="{FE490201-5A37-421C-8E28-9B8CB996C1B9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5527758" y="6404821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rgbClr val="475A6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27 weeks</a:t>
            </a:r>
          </a:p>
        </p:txBody>
      </p:sp>
      <p:sp>
        <p:nvSpPr>
          <p:cNvPr id="118" name="OTLSHAPE_SLT_5487a43a7f0d4e3494ef9321b3bae6dc_Title">
            <a:extLst>
              <a:ext uri="{FF2B5EF4-FFF2-40B4-BE49-F238E27FC236}">
                <a16:creationId xmlns:a16="http://schemas.microsoft.com/office/drawing/2014/main" id="{4B600112-E26F-48C4-96C1-C5BCAFACE65C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8173287" y="6397075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Windows app</a:t>
            </a:r>
          </a:p>
        </p:txBody>
      </p:sp>
      <p:cxnSp>
        <p:nvCxnSpPr>
          <p:cNvPr id="130" name="OTLSHAPE_TB_00000000000000000000000000000000_Separator1">
            <a:extLst>
              <a:ext uri="{FF2B5EF4-FFF2-40B4-BE49-F238E27FC236}">
                <a16:creationId xmlns:a16="http://schemas.microsoft.com/office/drawing/2014/main" id="{26F900EA-C280-4947-A5EB-3E412FB1968A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2246063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OTLSHAPE_TB_00000000000000000000000000000000_Separator2">
            <a:extLst>
              <a:ext uri="{FF2B5EF4-FFF2-40B4-BE49-F238E27FC236}">
                <a16:creationId xmlns:a16="http://schemas.microsoft.com/office/drawing/2014/main" id="{3C599574-8A05-467C-A8B1-BF6CE6EFD7CD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3019359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TB_00000000000000000000000000000000_Separator3">
            <a:extLst>
              <a:ext uri="{FF2B5EF4-FFF2-40B4-BE49-F238E27FC236}">
                <a16:creationId xmlns:a16="http://schemas.microsoft.com/office/drawing/2014/main" id="{F97062C0-7BDA-49F9-BD92-C09A49834447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3845985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OTLSHAPE_TB_00000000000000000000000000000000_Separator4">
            <a:extLst>
              <a:ext uri="{FF2B5EF4-FFF2-40B4-BE49-F238E27FC236}">
                <a16:creationId xmlns:a16="http://schemas.microsoft.com/office/drawing/2014/main" id="{19D83CD2-494E-43E4-AE64-B2FFB5D39187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4645947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OTLSHAPE_TB_00000000000000000000000000000000_Separator5">
            <a:extLst>
              <a:ext uri="{FF2B5EF4-FFF2-40B4-BE49-F238E27FC236}">
                <a16:creationId xmlns:a16="http://schemas.microsoft.com/office/drawing/2014/main" id="{818AC23C-31BD-4445-9791-8D8F7AA33209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5472573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OTLSHAPE_TB_00000000000000000000000000000000_Separator6">
            <a:extLst>
              <a:ext uri="{FF2B5EF4-FFF2-40B4-BE49-F238E27FC236}">
                <a16:creationId xmlns:a16="http://schemas.microsoft.com/office/drawing/2014/main" id="{0FCFBB40-EA3F-4D39-8901-4351979EBCD1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6272535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OTLSHAPE_TB_00000000000000000000000000000000_Separator7">
            <a:extLst>
              <a:ext uri="{FF2B5EF4-FFF2-40B4-BE49-F238E27FC236}">
                <a16:creationId xmlns:a16="http://schemas.microsoft.com/office/drawing/2014/main" id="{B5149CD3-FF7E-42ED-A1A1-0E743993E5E7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7099161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OTLSHAPE_TB_00000000000000000000000000000000_Separator8">
            <a:extLst>
              <a:ext uri="{FF2B5EF4-FFF2-40B4-BE49-F238E27FC236}">
                <a16:creationId xmlns:a16="http://schemas.microsoft.com/office/drawing/2014/main" id="{9DE297F8-5536-4C35-A36A-8E5A75E75B9F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7925788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OTLSHAPE_TB_00000000000000000000000000000000_Separator9">
            <a:extLst>
              <a:ext uri="{FF2B5EF4-FFF2-40B4-BE49-F238E27FC236}">
                <a16:creationId xmlns:a16="http://schemas.microsoft.com/office/drawing/2014/main" id="{EA904F65-D75D-4AF4-A917-00016350B71C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8725749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OTLSHAPE_TB_00000000000000000000000000000000_Separator10">
            <a:extLst>
              <a:ext uri="{FF2B5EF4-FFF2-40B4-BE49-F238E27FC236}">
                <a16:creationId xmlns:a16="http://schemas.microsoft.com/office/drawing/2014/main" id="{C7DF44E5-EA1F-40CE-87EC-88FBE3FC6C41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9552376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TB_00000000000000000000000000000000_Separator11">
            <a:extLst>
              <a:ext uri="{FF2B5EF4-FFF2-40B4-BE49-F238E27FC236}">
                <a16:creationId xmlns:a16="http://schemas.microsoft.com/office/drawing/2014/main" id="{DE4B8569-3E67-4D9D-8DA1-4B8DD41CF2F9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10352337" y="4302760"/>
            <a:ext cx="0" cy="2032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OTLSHAPE_M_4ffd10218bf1488a83ea031f58ba1162_Shape">
            <a:extLst>
              <a:ext uri="{FF2B5EF4-FFF2-40B4-BE49-F238E27FC236}">
                <a16:creationId xmlns:a16="http://schemas.microsoft.com/office/drawing/2014/main" id="{A8C4C7DA-60DC-41F1-A68C-BE9943F2068A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3750574" y="4023360"/>
            <a:ext cx="228600" cy="254000"/>
          </a:xfrm>
          <a:prstGeom prst="diamond">
            <a:avLst/>
          </a:prstGeom>
          <a:solidFill>
            <a:srgbClr val="595959"/>
          </a:soli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SLA_caa315c717604e9b97ac374277642e90_Shape">
            <a:extLst>
              <a:ext uri="{FF2B5EF4-FFF2-40B4-BE49-F238E27FC236}">
                <a16:creationId xmlns:a16="http://schemas.microsoft.com/office/drawing/2014/main" id="{0A28CBAF-80A1-554B-ADA3-4E542DF6F569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10016937" y="5359484"/>
            <a:ext cx="228600" cy="2540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TLSHAPE_SLA_1de29872684b4490998fa00fcca8387e_Shape">
            <a:extLst>
              <a:ext uri="{FF2B5EF4-FFF2-40B4-BE49-F238E27FC236}">
                <a16:creationId xmlns:a16="http://schemas.microsoft.com/office/drawing/2014/main" id="{872CDA74-576D-5538-B7AF-DA848C0594BC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0256925" y="5857409"/>
            <a:ext cx="228600" cy="2540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A_9593423309d2429ba023913768d21857_Shape">
            <a:extLst>
              <a:ext uri="{FF2B5EF4-FFF2-40B4-BE49-F238E27FC236}">
                <a16:creationId xmlns:a16="http://schemas.microsoft.com/office/drawing/2014/main" id="{25A09CD6-A9AA-1AA4-0EAB-CBDAB132E10A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0256925" y="6355334"/>
            <a:ext cx="228600" cy="254000"/>
          </a:xfrm>
          <a:prstGeom prst="diamond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M_4ffd10218bf1488a83ea031f58ba1162_Title">
            <a:extLst>
              <a:ext uri="{FF2B5EF4-FFF2-40B4-BE49-F238E27FC236}">
                <a16:creationId xmlns:a16="http://schemas.microsoft.com/office/drawing/2014/main" id="{4A629A4C-3BB9-4180-A720-8AD9A1BC052D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517444" y="3842935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Partner NDAs</a:t>
            </a:r>
          </a:p>
        </p:txBody>
      </p:sp>
      <p:sp>
        <p:nvSpPr>
          <p:cNvPr id="62" name="OTLSHAPE_SLA_caa315c717604e9b97ac374277642e90_Title">
            <a:extLst>
              <a:ext uri="{FF2B5EF4-FFF2-40B4-BE49-F238E27FC236}">
                <a16:creationId xmlns:a16="http://schemas.microsoft.com/office/drawing/2014/main" id="{C9BAB98F-DF99-238C-F9B8-DF6FF0D95A8A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9681974" y="5179060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Web App Release</a:t>
            </a:r>
          </a:p>
        </p:txBody>
      </p:sp>
      <p:sp>
        <p:nvSpPr>
          <p:cNvPr id="71" name="OTLSHAPE_SLA_1de29872684b4490998fa00fcca8387e_Title">
            <a:extLst>
              <a:ext uri="{FF2B5EF4-FFF2-40B4-BE49-F238E27FC236}">
                <a16:creationId xmlns:a16="http://schemas.microsoft.com/office/drawing/2014/main" id="{4D7ED150-247A-C10D-0DE9-1BE8E0DB7BC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859225" y="5676984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Mobile App Release</a:t>
            </a:r>
          </a:p>
        </p:txBody>
      </p:sp>
      <p:sp>
        <p:nvSpPr>
          <p:cNvPr id="86" name="OTLSHAPE_SLA_9593423309d2429ba023913768d21857_Title">
            <a:extLst>
              <a:ext uri="{FF2B5EF4-FFF2-40B4-BE49-F238E27FC236}">
                <a16:creationId xmlns:a16="http://schemas.microsoft.com/office/drawing/2014/main" id="{3945C2B1-6380-43B0-10AA-AF675C438BF8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9974414" y="6174909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PC App Release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C8648C6C-BC10-4156-AE19-93C279CBCF73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361088" y="3657309"/>
            <a:ext cx="9766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Inter" panose="02000503000000020004" pitchFamily="2" charset="0"/>
              </a:rPr>
              <a:t>Product Roadmap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66EB85F0-F193-C03D-B5E7-73113811F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009230"/>
              </p:ext>
            </p:extLst>
          </p:nvPr>
        </p:nvGraphicFramePr>
        <p:xfrm>
          <a:off x="4761741" y="995883"/>
          <a:ext cx="6455093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0655">
                  <a:extLst>
                    <a:ext uri="{9D8B030D-6E8A-4147-A177-3AD203B41FA5}">
                      <a16:colId xmlns:a16="http://schemas.microsoft.com/office/drawing/2014/main" val="3352492906"/>
                    </a:ext>
                  </a:extLst>
                </a:gridCol>
                <a:gridCol w="1002030">
                  <a:extLst>
                    <a:ext uri="{9D8B030D-6E8A-4147-A177-3AD203B41FA5}">
                      <a16:colId xmlns:a16="http://schemas.microsoft.com/office/drawing/2014/main" val="326558523"/>
                    </a:ext>
                  </a:extLst>
                </a:gridCol>
                <a:gridCol w="1049655">
                  <a:extLst>
                    <a:ext uri="{9D8B030D-6E8A-4147-A177-3AD203B41FA5}">
                      <a16:colId xmlns:a16="http://schemas.microsoft.com/office/drawing/2014/main" val="3987854059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12531800"/>
                    </a:ext>
                  </a:extLst>
                </a:gridCol>
                <a:gridCol w="1187768">
                  <a:extLst>
                    <a:ext uri="{9D8B030D-6E8A-4147-A177-3AD203B41FA5}">
                      <a16:colId xmlns:a16="http://schemas.microsoft.com/office/drawing/2014/main" val="2872106571"/>
                    </a:ext>
                  </a:extLst>
                </a:gridCol>
                <a:gridCol w="919480">
                  <a:extLst>
                    <a:ext uri="{9D8B030D-6E8A-4147-A177-3AD203B41FA5}">
                      <a16:colId xmlns:a16="http://schemas.microsoft.com/office/drawing/2014/main" val="440285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Stakeholder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Unaware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Resistant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Neutral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Supportive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Leading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51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Stakeholder 1 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09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Stakeholder 2 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33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Stakeholder 3 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546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Stakeholder 4 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76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Stakeholder 5 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398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Stakeholder 6 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</a:t>
                      </a:r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Inter" panose="02000503000000020004" pitchFamily="2" charset="0"/>
                        <a:ea typeface="Inter" panose="02000503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518582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349E1965-39D1-7E3C-C543-ACDE6953E68E}"/>
              </a:ext>
            </a:extLst>
          </p:cNvPr>
          <p:cNvSpPr txBox="1"/>
          <p:nvPr/>
        </p:nvSpPr>
        <p:spPr>
          <a:xfrm rot="5400000">
            <a:off x="5570966" y="-3795527"/>
            <a:ext cx="738664" cy="863325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36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Stakeholder Analysis Template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6678B434-ADA4-7391-60C2-49B2D7A0D2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8381844"/>
              </p:ext>
            </p:extLst>
          </p:nvPr>
        </p:nvGraphicFramePr>
        <p:xfrm>
          <a:off x="700255" y="885077"/>
          <a:ext cx="3832418" cy="2554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8" r:lo="rId69" r:qs="rId70" r:cs="rId71"/>
          </a:graphicData>
        </a:graphic>
      </p:graphicFrame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BFC2787-70DE-53AE-CE01-6F7D40ECBBB7}"/>
              </a:ext>
            </a:extLst>
          </p:cNvPr>
          <p:cNvCxnSpPr>
            <a:cxnSpLocks/>
          </p:cNvCxnSpPr>
          <p:nvPr/>
        </p:nvCxnSpPr>
        <p:spPr>
          <a:xfrm flipV="1">
            <a:off x="401586" y="995883"/>
            <a:ext cx="0" cy="2593492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13DF924-93D7-C106-94E7-564BDD2251FE}"/>
              </a:ext>
            </a:extLst>
          </p:cNvPr>
          <p:cNvCxnSpPr>
            <a:cxnSpLocks/>
          </p:cNvCxnSpPr>
          <p:nvPr/>
        </p:nvCxnSpPr>
        <p:spPr>
          <a:xfrm>
            <a:off x="391754" y="3591763"/>
            <a:ext cx="4156188" cy="0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E0900C4-BD5E-EAA4-E3B4-4C5C48A1ED18}"/>
              </a:ext>
            </a:extLst>
          </p:cNvPr>
          <p:cNvSpPr txBox="1"/>
          <p:nvPr/>
        </p:nvSpPr>
        <p:spPr>
          <a:xfrm>
            <a:off x="2285854" y="3312376"/>
            <a:ext cx="733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-3000" dirty="0"/>
              <a:t>Interest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386A74-EC24-D2C7-E43E-FB2972542CE2}"/>
              </a:ext>
            </a:extLst>
          </p:cNvPr>
          <p:cNvSpPr txBox="1"/>
          <p:nvPr/>
        </p:nvSpPr>
        <p:spPr>
          <a:xfrm rot="16200000">
            <a:off x="173798" y="1995239"/>
            <a:ext cx="733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-3000" dirty="0"/>
              <a:t>Power</a:t>
            </a:r>
          </a:p>
        </p:txBody>
      </p:sp>
      <p:pic>
        <p:nvPicPr>
          <p:cNvPr id="43" name="Picture 42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DAB7DB29-12BB-31BC-C4F0-5B9818AB0E6A}"/>
              </a:ext>
            </a:extLst>
          </p:cNvPr>
          <p:cNvPicPr>
            <a:picLocks noChangeAspect="1"/>
          </p:cNvPicPr>
          <p:nvPr/>
        </p:nvPicPr>
        <p:blipFill>
          <a:blip r:embed="rId7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238035" y="5465470"/>
            <a:ext cx="2333128" cy="321429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5A28729C-E4C9-FCBF-FB2F-4B2C6F5CA09E}"/>
              </a:ext>
            </a:extLst>
          </p:cNvPr>
          <p:cNvSpPr txBox="1"/>
          <p:nvPr/>
        </p:nvSpPr>
        <p:spPr>
          <a:xfrm>
            <a:off x="11214388" y="1359452"/>
            <a:ext cx="9481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effectLst/>
              </a:rPr>
              <a:t>C = current</a:t>
            </a:r>
            <a:br>
              <a:rPr lang="en-US" sz="1050" dirty="0">
                <a:effectLst/>
              </a:rPr>
            </a:br>
            <a:r>
              <a:rPr lang="en-US" sz="1050" dirty="0">
                <a:effectLst/>
              </a:rPr>
              <a:t>D = desirable</a:t>
            </a:r>
            <a:endParaRPr lang="en-US" sz="10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4525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MWUzZjUxYjgtZmZlYS00N2MyLTk1MDctY2FiM2E4MGY2NmQyIiwiU3RhcnREYXRlIjoiMjAyMC0wMy0wM1QwODowMDowMFoiLCJFbmREYXRlIjoiMjAyMC0wNy0yOFQxNzowMDowMFoiLCJQZXJjZW50YWdlQ29tcGxldGUiOm51bGwsIlN0eWxlIjp7IiRpZCI6IjciLCJTaGFwZSI6NCwiU2hhcGVUaGlja25lc3MiOjEsIkR1cmF0aW9uRm9ybWF0Ijox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wLCJSIjoyNTUsIkciOjI1NSwiQiI6MjU1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E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yMzcsIkciOjEyNSwiQiI6NDl9fSwiSXNWaXNpYmxlIjp0cnVlLCJXaWR0aCI6MzEwLjAsIkhlaWdodCI6MTYuMCwiQm9yZGVyU3R5bGUiOnsiJGlkIjoiMzciLCJMaW5lQ29sb3IiOnsiJGlkIjoiMzgiLCIkdHlwZSI6Ik5MUkUuQ29tbW9uLkRvbS5Tb2xpZENvbG9yQnJ1c2gsIE5MUkUuQ29tbW9uIiwiQ29sb3IiOnsiJGlkIjoiMzkiLCJBIjoyNTUsIlIiOjI1NSwiRyI6MCwiQiI6MH19LCJMaW5lV2VpZ2h0IjowLjAsIkxpbmVUeXBlIjowLCJQYXJlbnRTdHlsZSI6bnVsbH0sIlBhcmVudFN0eWxlIjpudWxsfSwiVGl0bGVTdHlsZSI6eyIkaWQiOiI0MCIsIkZvbnRTZXR0aW5ncyI6eyIkaWQiOiI0MSIsIkZvbnRTaXplIjoxMSwiRm9udE5hbWUiOiJDb3JiZWwiLCJJc0JvbGQiOnRydWUsIklzSXRhbGljIjpmYWxzZSwiSXNVbmRlcmxpbmVkIjpmYWxzZSwiUGFyZW50U3R5bGUiOm51bGx9LCJBdXRvU2l6ZSI6MCwiRm9yZWdyb3VuZCI6eyIkaWQiOiI0MiIsIkNvbG9yIjp7IiRpZCI6IjQz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MTMzLCJHIjo5MywiQiI6OTN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cmVmIjoiMTUifX0sIklzVmlzaWJsZSI6dHJ1ZSwiV2lkdGgiOjAuMCwiSGVpZ2h0IjowLjAsIkJvcmRlclN0eWxlIjp7IiRpZCI6IjU2IiwiTGluZUNvbG9yIjpudWxsLCJMaW5lV2VpZ2h0IjowLjAsIkxpbmVUeXBlIjowLCJQYXJlbnRTdHlsZSI6bnVsbH0sIlBhcmVudFN0eWxlIjpudWxsfSwiRGF0ZUZvcm1hdCI6eyIkaWQiOiI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CIsIkZvcm1hdCI6MCwiSXNWaXNpYmxlIjpmYWxzZSwiTGFzdEtub3duVmlzaWJpbGl0eVN0YXRlIjpmYWxzZX0sIklzVmlzaWJsZSI6dHJ1ZSwiUGFyZW50U3R5bGUiOm51bGx9LCJJbmRleCI6MCwiU21hcnREdXJhdGlvbkFjdGl2YXRlZCI6ZmFsc2UsIkRhdGVGb3JtYXQiOnsiJHJlZiI6IjU3In0sIldlZWtOdW1iZXJpbmciOnsiJGlkIjoiNTkiLCJGb3JtYXQiOjAsIklzVmlzaWJsZSI6ZmFsc2UsIkxhc3RLbm93blZpc2liaWxpdHlTdGF0ZSI6ZmFsc2V9LCJJZCI6IjhiM2U5ZjBiLWEwNmEtNGI3ZS1hMDVkLTRmZTYzZWFmNmYxNSIsIkltcG9ydElkIjoiRjBCNjA1REYtOEM4My1FQTExLUE1NEUtNUNGMzcwNkE4QTI3IiwiVGl0bGUiOiJFeGNpdGUiLCJOb3RlIjpudWxsLCJIeXBlcmxpbmsiOnsiJGlkIjoiNjAiLCJBZGRyZXNzIjpudWxsLCJTdWJBZGRyZXNzIjpudWxsfSwiSXNDaGFuZ2VkIjpmYWxzZSwiSXNOZXciOmZhbHNlfX0seyIkaWQiOiI2MSIsIl9hdHRhY2hlZE1pbGVzdG9uZXMiOltdLCJUYXNrRGVmaW5pdGlvbiI6eyIkaWQiOiI2MiIsIkdyb3VwTmFtZSI6IjFlM2Y1MWI4LWZmZWEtNDdjMi05NTA3LWNhYjNhODBmNjZkMiIsIlN0YXJ0RGF0ZSI6IjIwMjAtMDEtMDFUMDg6MDA6MDBaIiwiRW5kRGF0ZSI6IjIwMjAtMDMtMDJUMTc6MDA6MDBaIiwiUGVyY2VudGFnZUNvbXBsZXRlIjpudWxsLCJTdHlsZSI6eyIkaWQiOiI2MyIsIlNoYXBlIjozLCJTaGFwZVRoaWNrbmVzcyI6MSwiRHVyYXRpb25Gb3JtYXQiOjEsIkluY2x1ZGVOb25Xb3JraW5nRGF5c0luRHVyYXRpb24iOmZhbHNlLCJQZXJjZW50YWdlQ29tcGxldGVTdHlsZSI6eyIkaWQiOiI2NCIsIkZvbnRTZXR0aW5ncyI6eyIkaWQiOiI2NSIsIkZvbnRTaXplIjoxMCwiRm9udE5hbWUiOiJDYWxpYnJpIiwiSXNCb2xkIjpmYWxzZSwiSXNJdGFsaWMiOmZhbHNlLCJJc1VuZGVybGluZWQiOmZhbHNlLCJQYXJlbnRTdHlsZSI6bnVsbH0sIkF1dG9TaXplIjowLCJGb3JlZ3JvdW5kIjp7IiRpZCI6IjY2IiwiQ29sb3IiOnsiJHJlZiI6IjExIn19LCJNYXhXaWR0aCI6MjAwLjAsIk1heEhlaWdodCI6IkluZmluaXR5IiwiU21hcnRGb3JlZ3JvdW5kSXNBY3RpdmUiOmZhbHNlLCJIb3Jpem9udGFsQWxpZ25tZW50IjowLCJWZXJ0aWNhbEFsaWdubWVudCI6MCwiU21hcnRGb3JlZ3JvdW5kIjpudWxsLCJCYWNrZ3JvdW5kRmlsbFR5cGUiOjAsIk1hcmdpbiI6eyIkaWQiOiI2NyIsIlRvcCI6MC4wLCJMZWZ0IjowLjAsIlJpZ2h0IjowLjAsIkJvdHRvbSI6MC4wfSwiUGFkZGluZyI6eyIkaWQiOiI2OCIsIlRvcCI6MC4wLCJMZWZ0IjowLjAsIlJpZ2h0IjowLjAsIkJvdHRvbSI6MC4wfSwiQmFja2dyb3VuZCI6eyIkaWQiOiI2OSIsIkNvbG9yIjp7IiRpZCI6IjcwIiwiQSI6ODksIlIiOjAsIkciOjAsIkIiOjB9fSwiSXNWaXNpYmxlIjp0cnVlLCJXaWR0aCI6MC4wLCJIZWlnaHQiOjAuMCwiQm9yZGVyU3R5bGUiOnsiJGlkIjoiNzEiLCJMaW5lQ29sb3IiOm51bGwsIkxpbmVXZWlnaHQiOjAuMCwiTGluZVR5cGUiOjAsIlBhcmVudFN0eWxlIjpudWxsfSwiUGFyZW50U3R5bGUiOm51bGx9LCJEdXJhdGlvblN0eWxlIjp7IiRpZCI6IjcyIiwiRm9udFNldHRpbmdzIjp7IiRpZCI6IjczIiwiRm9udFNpemUiOjEwLCJGb250TmFtZSI6IkNhbGlicmkiLCJJc0JvbGQiOmZhbHNlLCJJc0l0YWxpYyI6ZmFsc2UsIklzVW5kZXJsaW5lZCI6ZmFsc2UsIlBhcmVudFN0eWxlIjpudWxsfSwiQXV0b1NpemUiOjAsIkZvcmVncm91bmQiOnsiJGlkIjoiNzQiLCJDb2xvciI6eyIkaWQiOiI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YiLCJUb3AiOjAuMCwiTGVmdCI6MC4wLCJSaWdodCI6MC4wLCJCb3R0b20iOjAuMH0sIlBhZGRpbmciOnsiJGlkIjoiNzciLCJUb3AiOjAuMCwiTGVmdCI6MC4wLCJSaWdodCI6MC4wLCJCb3R0b20iOjAuMH0sIkJhY2tncm91bmQiOnsiJGlkIjoiNzgiLCJDb2xvciI6eyIkaWQiOiI3OSIsIkEiOjAsIlIiOjI1NSwiRyI6MjU1LCJCIjoyNTV9fSwiSXNWaXNpYmxlIjp0cnVlLCJXaWR0aCI6MC4wLCJIZWlnaHQiOjAuMCwiQm9yZGVyU3R5bGUiOnsiJGlkIjoiODAiLCJMaW5lQ29sb3IiOm51bGwsIkxpbmVXZWlnaHQiOjAuMCwiTGluZVR5cGUiOjAsIlBhcmVudFN0eWxlIjpudWxsfSwiUGFyZW50U3R5bGUiOm51bGx9LCJIb3Jpem9udGFsQ29ubmVjdG9yU3R5bGUiOnsiJGlkIjoiODEiLCJMaW5lQ29sb3IiOnsiJGlkIjoiODIiLCIkdHlwZSI6Ik5MUkUuQ29tbW9uLkRvbS5Tb2xpZENvbG9yQnJ1c2gsIE5MUkUuQ29tbW9uIiwiQ29sb3IiOnsiJGlkIjoiODMiLCJBIjoyNTUsIlIiOjIwNCwiRyI6MjA0LCJCIjoyMDR9fSwiTGluZVdlaWdodCI6MS4wLCJMaW5lVHlwZSI6MCwiUGFyZW50U3R5bGUiOm51bGx9LCJWZXJ0aWNhbENvbm5lY3RvclN0eWxlIjp7IiRpZCI6Ijg0IiwiTGluZUNvbG9yIjp7IiRpZCI6Ijg1IiwiJHR5cGUiOiJOTFJFLkNvbW1vbi5Eb20uU29saWRDb2xvckJydXNoLCBOTFJFLkNvbW1vbiIsIkNvbG9yIjp7IiRpZCI6Ijg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xMCwiSXNCZWxvd1RpbWViYW5kIjp0cnVlLCJQZXJjZW50YWdlQ29tcGxldGVTaGFwZU9wYWNpdHkiOjM1LCJTaGFwZVN0eWxlIjp7IiRpZCI6Ijg3IiwiTWFyZ2luIjp7IiRpZCI6Ijg4IiwiVG9wIjowLjAsIkxlZnQiOjQuMCwiUmlnaHQiOjQuMCwiQm90dG9tIjowLjB9LCJQYWRkaW5nIjp7IiRpZCI6Ijg5IiwiVG9wIjowLjAsIkxlZnQiOjAuMCwiUmlnaHQiOjAuMCwiQm90dG9tIjowLjB9LCJCYWNrZ3JvdW5kIjp7IiRpZCI6IjkwIiwiQ29sb3IiOnsiJGlkIjoiOTEiLCJBIjoyNTUsIlIiOjIzNywiRyI6MTI1LCJCIjo0OX19LCJJc1Zpc2libGUiOnRydWUsIldpZHRoIjoxMjkuMCwiSGVpZ2h0IjoxNi4wLCJCb3JkZXJTdHlsZSI6eyIkaWQiOiI5MiIsIkxpbmVDb2xvciI6eyIkaWQiOiI5MyIsIiR0eXBlIjoiTkxSRS5Db21tb24uRG9tLlNvbGlkQ29sb3JCcnVzaCwgTkxSRS5Db21tb24iLCJDb2xvciI6eyIkaWQiOiI5NCIsIkEiOjI1NSwiUiI6MjU1LCJHIjowLCJCIjowfX0sIkxpbmVXZWlnaHQiOjAuMCwiTGluZVR5cGUiOjAsIlBhcmVudFN0eWxlIjpudWxsfSwiUGFyZW50U3R5bGUiOm51bGx9LCJUaXRsZVN0eWxlIjp7IiRpZCI6Ijk1IiwiRm9udFNldHRpbmdzIjp7IiRpZCI6Ijk2IiwiRm9udFNpemUiOjExLCJGb250TmFtZSI6IkNvcmJlbCIsIklzQm9sZCI6dHJ1ZSwiSXNJdGFsaWMiOmZhbHNlLCJJc1VuZGVybGluZWQiOmZhbHNlLCJQYXJlbnRTdHlsZSI6bnVsbH0sIkF1dG9TaXplIjoyLCJGb3JlZ3JvdW5kIjp7IiRpZCI6Ijk3IiwiQ29sb3IiOnsiJGlkIjoiOTgiLCJBIjoyNTUsIlIiOjI1NSwiRyI6MjU1LCJCIjoyNTV9fSwiTWF4V2lkdGgiOjM5LjEyMzMzMzMzMzMzMzMzNSwiTWF4SGVpZ2h0IjoiSW5maW5pdHkiLCJTbWFydEZvcmVncm91bmRJc0FjdGl2ZSI6ZmFsc2UsIkhvcml6b250YWxBbGlnbm1lbnQiOjEsIlZlcnRpY2FsQWxpZ25tZW50IjowLCJTbWFydEZvcmVncm91bmQiOm51bGwsIkJhY2tncm91bmRGaWxsVHlwZSI6MCwiTWFyZ2luIjp7IiRpZCI6Ijk5IiwiVG9wIjowLjAsIkxlZnQiOjAuMCwiUmlnaHQiOjAuMCwiQm90dG9tIjowLjB9LCJQYWRkaW5nIjp7IiRpZCI6IjEwMCIsIlRvcCI6MC4wLCJMZWZ0IjowLjAsIlJpZ2h0IjowLjAsIkJvdHRvbSI6MC4wfSwiQmFja2dyb3VuZCI6eyIkaWQiOiIxMDEiLCJDb2xvciI6eyIkaWQiOiIxMDIiLCJBIjowLCJSIjoyNTUsIkciOjI1NSwiQiI6MjU1fX0sIklzVmlzaWJsZSI6dHJ1ZSwiV2lkdGgiOjAuMCwiSGVpZ2h0IjowLjAsIkJvcmRlclN0eWxlIjp7IiRpZCI6IjEwMyIsIkxpbmVDb2xvciI6bnVsbCwiTGluZVdlaWdodCI6MC4wLCJMaW5lVHlwZSI6MCwiUGFyZW50U3R5bGUiOm51bGx9LCJQYXJlbnRTdHlsZSI6bnVsbH0sIkRhdGVTdHlsZSI6eyIkaWQiOiIxMDQiLCJGb250U2V0dGluZ3MiOnsiJGlkIjoiMTA1IiwiRm9udFNpemUiOjEwLCJGb250TmFtZSI6IkNhbGlicmkiLCJJc0JvbGQiOmZhbHNlLCJJc0l0YWxpYyI6ZmFsc2UsIklzVW5kZXJsaW5lZCI6ZmFsc2UsIlBhcmVudFN0eWxlIjpudWxsfSwiQXV0b1NpemUiOjAsIkZvcmVncm91bmQiOnsiJGlkIjoiMTA2IiwiQ29sb3IiOnsiJGlkIjoiMTA3IiwiQSI6MjU1LCJSIjoxMzMsIkciOjkzLCJCIjo5M319LCJNYXhXaWR0aCI6MjAwLjAsIk1heEhlaWdodCI6IkluZmluaXR5IiwiU21hcnRGb3JlZ3JvdW5kSXNBY3RpdmUiOmZhbHNlLCJIb3Jpem9udGFsQWxpZ25tZW50IjowLCJWZXJ0aWNhbEFsaWdubWVudCI6MCwiU21hcnRGb3JlZ3JvdW5kIjpudWxsLCJCYWNrZ3JvdW5kRmlsbFR5cGUiOjAsIk1hcmdpbiI6eyIkaWQiOiIxMDgiLCJUb3AiOjAuMCwiTGVmdCI6MC4wLCJSaWdodCI6MC4wLCJCb3R0b20iOjAuMH0sIlBhZGRpbmciOnsiJGlkIjoiMTA5IiwiVG9wIjowLjAsIkxlZnQiOjAuMCwiUmlnaHQiOjAuMCwiQm90dG9tIjowLjB9LCJCYWNrZ3JvdW5kIjp7IiRpZCI6IjExMCIsIkNvbG9yIjp7IiRyZWYiOiI3MCJ9fSwiSXNWaXNpYmxlIjp0cnVlLCJXaWR0aCI6MC4wLCJIZWlnaHQiOjAuMCwiQm9yZGVyU3R5bGUiOnsiJGlkIjoiMTExIiwiTGluZUNvbG9yIjpudWxsLCJMaW5lV2VpZ2h0IjowLjAsIkxpbmVUeXBlIjowLCJQYXJlbnRTdHlsZSI6bnVsbH0sIlBhcmVudFN0eWxlIjpudWxsfSwiRGF0ZUZvcm1hdCI6eyIkaWQiOiIx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zIiwiRm9ybWF0IjowLCJJc1Zpc2libGUiOmZhbHNlLCJMYXN0S25vd25WaXNpYmlsaXR5U3RhdGUiOmZhbHNlfSwiSXNWaXNpYmxlIjp0cnVlLCJQYXJlbnRTdHlsZSI6bnVsbH0sIkluZGV4IjoxLCJTbWFydER1cmF0aW9uQWN0aXZhdGVkIjpmYWxzZSwiRGF0ZUZvcm1hdCI6eyIkcmVmIjoiMTEyIn0sIldlZWtOdW1iZXJpbmciOnsiJGlkIjoiMTE0IiwiRm9ybWF0IjowLCJJc1Zpc2libGUiOmZhbHNlLCJMYXN0S25vd25WaXNpYmlsaXR5U3RhdGUiOmZhbHNlfSwiSWQiOiJiYzkyMDcxMi1jZTdhLTQyNzQtYjBlNC0wYTIzZWY5ZGVlODYiLCJJbXBvcnRJZCI6IkVFQjYwNURGLThDODMtRUExMS1BNTRFLTVDRjM3MDZBOEEyNyIsIlRpdGxlIjoiRGV2ZWxvcCIsIk5vdGUiOm51bGwsIkh5cGVybGluayI6eyIkaWQiOiIxMTUiLCJBZGRyZXNzIjpudWxsLCJTdWJBZGRyZXNzIjpudWxsfSwiSXNDaGFuZ2VkIjpmYWxzZSwiSXNOZXciOmZhbHNlfX0seyIkaWQiOiIxMTYiLCJfYXR0YWNoZWRNaWxlc3RvbmVzIjpbXSwiVGFza0RlZmluaXRpb24iOnsiJGlkIjoiMTE3IiwiR3JvdXBOYW1lIjoiMWUzZjUxYjgtZmZlYS00N2MyLTk1MDctY2FiM2E4MGY2NmQyIiwiU3RhcnREYXRlIjoiMjAyMC0wNy0yOVQwODowMDowMFoiLCJFbmREYXRlIjoiMjAyMC0xMi0yOFQxNzowMDowMFoiLCJQZXJjZW50YWdlQ29tcGxldGUiOm51bGwsIlN0eWxlIjp7IiRpZCI6IjExOCIsIlNoYXBlIjo0LCJTaGFwZVRoaWNrbmVzcyI6MSwiRHVyYXRpb25Gb3JtYXQiOjEsIkluY2x1ZGVOb25Xb3JraW5nRGF5c0luRHVyYXRpb24iOmZhbHNlLCJQZXJjZW50YWdlQ29tcGxldGVTdHlsZSI6eyIkaWQiOiIxMTkiLCJGb250U2V0dGluZ3MiOnsiJGlkIjoiMTIwIiwiRm9udFNpemUiOjEwLCJGb250TmFtZSI6IkNhbGlicmkiLCJJc0JvbGQiOmZhbHNlLCJJc0l0YWxpYyI6ZmFsc2UsIklzVW5kZXJsaW5lZCI6ZmFsc2UsIlBhcmVudFN0eWxlIjpudWxsfSwiQXV0b1NpemUiOjAsIkZvcmVncm91bmQiOnsiJGlkIjoiMTIxIiwiQ29sb3IiOnsiJHJlZiI6IjExIn19LCJNYXhXaWR0aCI6MjAwLjAsIk1heEhlaWdodCI6IkluZmluaXR5IiwiU21hcnRGb3JlZ3JvdW5kSXNBY3RpdmUiOmZhbHNlLCJIb3Jpem9udGFsQWxpZ25tZW50IjowLCJWZXJ0aWNhbEFsaWdubWVudCI6MCwiU21hcnRGb3JlZ3JvdW5kIjpudWxsLCJCYWNrZ3JvdW5kRmlsbFR5cGUiOjAsIk1hcmdpbiI6eyIkaWQiOiIxMjIiLCJUb3AiOjAuMCwiTGVmdCI6MC4wLCJSaWdodCI6MC4wLCJCb3R0b20iOjAuMH0sIlBhZGRpbmciOnsiJGlkIjoiMTIzIiwiVG9wIjowLjAsIkxlZnQiOjAuMCwiUmlnaHQiOjAuMCwiQm90dG9tIjowLjB9LCJCYWNrZ3JvdW5kIjp7IiRyZWYiOiIxNCJ9LCJJc1Zpc2libGUiOnRydWUsIldpZHRoIjowLjAsIkhlaWdodCI6MC4wLCJCb3JkZXJTdHlsZSI6eyIkaWQiOiIxMjQiLCJMaW5lQ29sb3IiOm51bGwsIkxpbmVXZWlnaHQiOjAuMCwiTGluZVR5cGUiOjAsIlBhcmVudFN0eWxlIjpudWxsfSwiUGFyZW50U3R5bGUiOm51bGx9LCJEdXJhdGlvblN0eWxlIjp7IiRpZCI6IjEyNSIsIkZvbnRTZXR0aW5ncyI6eyIkaWQiOiIxMjYiLCJGb250U2l6ZSI6MTAsIkZvbnROYW1lIjoiQ2FsaWJyaSIsIklzQm9sZCI6ZmFsc2UsIklzSXRhbGljIjpmYWxzZSwiSXNVbmRlcmxpbmVkIjpmYWxzZSwiUGFyZW50U3R5bGUiOm51bGx9LCJBdXRvU2l6ZSI6MCwiRm9yZWdyb3VuZCI6eyIkaWQiOiIxMjciLCJDb2xvciI6eyIkaWQiOiIxMj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OSIsIlRvcCI6MC4wLCJMZWZ0IjowLjAsIlJpZ2h0IjowLjAsIkJvdHRvbSI6MC4wfSwiUGFkZGluZyI6eyIkaWQiOiIxMzAiLCJUb3AiOjAuMCwiTGVmdCI6MC4wLCJSaWdodCI6MC4wLCJCb3R0b20iOjAuMH0sIkJhY2tncm91bmQiOnsiJGlkIjoiMTMxIiwiQ29sb3IiOnsiJGlkIjoiMTMyIiwiQSI6MCwiUiI6MjU1LCJHIjoyNTUsIkIiOjI1NX19LCJJc1Zpc2libGUiOnRydWUsIldpZHRoIjowLjAsIkhlaWdodCI6MC4wLCJCb3JkZXJTdHlsZSI6eyIkaWQiOiIxMzMiLCJMaW5lQ29sb3IiOm51bGwsIkxpbmVXZWlnaHQiOjAuMCwiTGluZVR5cGUiOjAsIlBhcmVudFN0eWxlIjpudWxsfSwiUGFyZW50U3R5bGUiOm51bGx9LCJIb3Jpem9udGFsQ29ubmVjdG9yU3R5bGUiOnsiJGlkIjoiMTM0IiwiTGluZUNvbG9yIjp7IiRyZWYiOiIyNyJ9LCJMaW5lV2VpZ2h0IjoxLjAsIkxpbmVUeXBlIjowLCJQYXJlbnRTdHlsZSI6bnVsbH0sIlZlcnRpY2FsQ29ubmVjdG9yU3R5bGUiOnsiJGlkIjoiMTM1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xMzYiLCJNYXJnaW4iOnsiJGlkIjoiMTM3IiwiVG9wIjowLjAsIkxlZnQiOjQuMCwiUmlnaHQiOjQuMCwiQm90dG9tIjowLjB9LCJQYWRkaW5nIjp7IiRpZCI6IjEzOCIsIlRvcCI6MC4wLCJMZWZ0IjowLjAsIlJpZ2h0IjowLjAsIkJvdHRvbSI6MC4wfSwiQmFja2dyb3VuZCI6eyIkaWQiOiIxMzkiLCJDb2xvciI6eyIkaWQiOiIxNDAiLCJBIjoyNTUsIlIiOjIzNywiRyI6MTI1LCJCIjo0OX19LCJJc1Zpc2libGUiOnRydWUsIldpZHRoIjozMjAuMCwiSGVpZ2h0IjoxNi4wLCJCb3JkZXJTdHlsZSI6eyIkaWQiOiIxNDEiLCJMaW5lQ29sb3IiOnsiJGlkIjoiMTQyIiwiJHR5cGUiOiJOTFJFLkNvbW1vbi5Eb20uU29saWRDb2xvckJydXNoLCBOTFJFLkNvbW1vbiIsIkNvbG9yIjp7IiRpZCI6IjE0MyIsIkEiOjI1NSwiUiI6MjU1LCJHIjowLCJCIjowfX0sIkxpbmVXZWlnaHQiOjAuMCwiTGluZVR5cGUiOjAsIlBhcmVudFN0eWxlIjpudWxsfSwiUGFyZW50U3R5bGUiOm51bGx9LCJUaXRsZVN0eWxlIjp7IiRpZCI6IjE0NCIsIkZvbnRTZXR0aW5ncyI6eyIkaWQiOiIxNDUiLCJGb250U2l6ZSI6MTEsIkZvbnROYW1lIjoiQ29yYmVsIiwiSXNCb2xkIjp0cnVlLCJJc0l0YWxpYyI6ZmFsc2UsIklzVW5kZXJsaW5lZCI6ZmFsc2UsIlBhcmVudFN0eWxlIjpudWxsfSwiQXV0b1NpemUiOjIsIkZvcmVncm91bmQiOnsiJGlkIjoiMTQ2IiwiQ29sb3IiOnsiJGlkIjoiMTQ3IiwiQSI6MjU1LCJSIjoyNTUsIkciOjI1NSwiQiI6MjU1fX0sIk1heFdpZHRoIjoyOS4yMjAwMDAwMDAwMDAwMDIsIk1heEhlaWdodCI6IkluZmluaXR5IiwiU21hcnRGb3JlZ3JvdW5kSXNBY3RpdmUiOmZhbHNlLCJIb3Jpem9udGFsQWxpZ25tZW50IjoxLCJWZXJ0aWNhbEFsaWdubWVudCI6MCwiU21hcnRGb3JlZ3JvdW5kIjpudWxsLCJCYWNrZ3JvdW5kRmlsbFR5cGUiOjAsIk1hcmdpbiI6eyIkaWQiOiIxNDgiLCJUb3AiOjAuMCwiTGVmdCI6MC4wLCJSaWdodCI6MC4wLCJCb3R0b20iOjAuMH0sIlBhZGRpbmciOnsiJGlkIjoiMTQ5IiwiVG9wIjowLjAsIkxlZnQiOjAuMCwiUmlnaHQiOjAuMCwiQm90dG9tIjowLjB9LCJCYWNrZ3JvdW5kIjp7IiRpZCI6IjE1MCIsIkNvbG9yIjp7IiRpZCI6IjE1MSIsIkEiOjAsIlIiOjI1NSwiRyI6MjU1LCJCIjoyNTV9fSwiSXNWaXNpYmxlIjp0cnVlLCJXaWR0aCI6MC4wLCJIZWlnaHQiOjAuMCwiQm9yZGVyU3R5bGUiOnsiJGlkIjoiMTUyIiwiTGluZUNvbG9yIjpudWxsLCJMaW5lV2VpZ2h0IjowLjAsIkxpbmVUeXBlIjowLCJQYXJlbnRTdHlsZSI6bnVsbH0sIlBhcmVudFN0eWxlIjpudWxsfSwiRGF0ZVN0eWxlIjp7IiRpZCI6IjE1MyIsIkZvbnRTZXR0aW5ncyI6eyIkaWQiOiIxNTQiLCJGb250U2l6ZSI6MTAsIkZvbnROYW1lIjoiQ2FsaWJyaSIsIklzQm9sZCI6ZmFsc2UsIklzSXRhbGljIjpmYWxzZSwiSXNVbmRlcmxpbmVkIjpmYWxzZSwiUGFyZW50U3R5bGUiOm51bGx9LCJBdXRvU2l6ZSI6MCwiRm9yZWdyb3VuZCI6eyIkaWQiOiIxNTUiLCJDb2xvciI6eyIkaWQiOiIxNTYiLCJBIjoyNTUsIlIiOjEzMywiRyI6OTMsIkIiOjkzfX0sIk1heFdpZHRoIjoyMDAuMCwiTWF4SGVpZ2h0IjoiSW5maW5pdHki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HJlZiI6IjU1In0sIklzVmlzaWJsZSI6dHJ1ZSwiV2lkdGgiOjAuMCwiSGVpZ2h0IjowLjAsIkJvcmRlclN0eWxlIjp7IiRpZCI6IjE1OSIsIkxpbmVDb2xvciI6bnVsbCwiTGluZVdlaWdodCI6MC4wLCJMaW5lVHlwZSI6MCwiUGFyZW50U3R5bGUiOm51bGx9LCJQYXJlbnRTdHlsZSI6bnVsbH0sIkRhdGVGb3JtYXQiOnsiJGlkIjoiMT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MSIsIkZvcm1hdCI6MCwiSXNWaXNpYmxlIjpmYWxzZSwiTGFzdEtub3duVmlzaWJpbGl0eVN0YXRlIjpmYWxzZX0sIklzVmlzaWJsZSI6dHJ1ZSwiUGFyZW50U3R5bGUiOm51bGx9LCJJbmRleCI6MiwiU21hcnREdXJhdGlvbkFjdGl2YXRlZCI6ZmFsc2UsIkRhdGVGb3JtYXQiOnsiJHJlZiI6IjE2MCJ9LCJXZWVrTnVtYmVyaW5nIjp7IiRpZCI6IjE2MiIsIkZvcm1hdCI6MCwiSXNWaXNpYmxlIjpmYWxzZSwiTGFzdEtub3duVmlzaWJpbGl0eVN0YXRlIjpmYWxzZX0sIklkIjoiZWZkZjAzYjMtOThmYy00MWQ5LTkwOWYtMTUyYzMzZDIzYTkyIiwiSW1wb3J0SWQiOiJGMkI2MDVERi04QzgzLUVBMTEtQTU0RS01Q0YzNzA2QThBMjciLCJUaXRsZSI6Iklnbml0ZSIsIk5vdGUiOm51bGwsIkh5cGVybGluayI6eyIkaWQiOiIxNjMiLCJBZGRyZXNzIjpudWxsLCJTdWJBZGRyZXNzIjpudWxsfSwiSXNDaGFuZ2VkIjpmYWxzZSwiSXNOZXciOmZhbHNlfX1dLCJfbWlsZXN0b25lcyI6W10sIklkIjoiZWVlMzYyMjEtY2ZhNC00OGMwLTkwNjUtOWJhOWUyODZiMjdlIiwiSXNTaW5nbGVJdGVtUm93IjpmYWxzZX0seyIkaWQiOiIxNjQiLCJfdGFza3MiOltdLCJfbWlsZXN0b25lcyI6W3siJGlkIjoiMTY1IiwiSWQiOiI1YWU2MzkxNy0zNDE0LTQ4NWEtYjk4Mi05ZmE4YmVlODI1OWUiLCJJbmRleCI6NSwiR3JvdXBJZCI6ImRhNmYwZTEyLThmN2ItNDYyMy04ZTI4LWM4MjVkNTE3MzBlNiIsIlRpdGxlIjoiUGFydG5lcnMiLCJEYXRlVGltZSI6IjIwMjAtMDUtMDZUMTc6MDA6MDBaIiwiUGVyY2VudGFnZUNvbXBsZXRlIjpudWxsLCJOb3RlIjpudWxsLCJTdHlsZSI6eyIkaWQiOiIxNjYiLCJUaXRsZVBvc2l0aW9uIjoiTGVmdCIsIkRhdGVQb3NpdGlvbiI6IkxlZnQiLCJTaGFwZVR5cGUiOjE0LCJTaGFwZVNpemUiOjEsIlNwYWNpbmciOjAsIlNoYXBlU3R5bGUiOnsiJGlkIjoiMTY3IiwiTWFyZ2luIjp7IiRpZCI6IjE2OCIsIlRvcCI6MC4wLCJMZWZ0IjowLjAsIlJpZ2h0IjowLjAsIkJvdHRvbSI6MC4wfSwiUGFkZGluZyI6eyIkaWQiOiIxNjkiLCJUb3AiOjAuMCwiTGVmdCI6MC4wLCJSaWdodCI6MC4wLCJCb3R0b20iOjAuMH0sIkJhY2tncm91bmQiOnsiJGlkIjoiMTcwIiwiQ29sb3IiOnsiJGlkIjoiMTcxIiwiQSI6MjU1LCJSIjoyMzcsIkciOjEyNSwiQiI6NDl9fSwiSXNWaXNpYmxlIjp0cnVlLCJXaWR0aCI6MTguMCwiSGVpZ2h0IjoyMC4wLCJCb3JkZXJTdHlsZSI6eyIkaWQiOiIxNzIiLCJMaW5lQ29sb3IiOm51bGwsIkxpbmVXZWlnaHQiOjAuMCwiTGluZVR5cGUiOjAsIlBhcmVudFN0eWxlIjpudWxsfSwiUGFyZW50U3R5bGUiOm51bGx9LCJUaXRsZVN0eWxlIjp7IiRpZCI6IjE3MyIsIkZvbnRTZXR0aW5ncyI6eyIkaWQiOiIxNzQiLCJGb250U2l6ZSI6MTAsIkZvbnROYW1lIjoiQ2FsaWJyaSIsIklzQm9sZCI6ZmFsc2UsIklzSXRhbGljIjpmYWxzZSwiSXNVbmRlcmxpbmVkIjpmYWxzZSwiUGFyZW50U3R5bGUiOm51bGx9LCJBdXRvU2l6ZSI6MCwiRm9yZWdyb3VuZCI6eyIkaWQiOiIxNzUiLCJDb2xvciI6eyIkaWQiOiIxNzY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c3IiwiVG9wIjowLjAsIkxlZnQiOjAuMCwiUmlnaHQiOjAuMCwiQm90dG9tIjowLjB9LCJQYWRkaW5nIjp7IiRpZCI6IjE3OCIsIlRvcCI6MC4wLCJMZWZ0IjowLjAsIlJpZ2h0IjowLjAsIkJvdHRvbSI6MC4wfSwiQmFja2dyb3VuZCI6eyIkaWQiOiIxNzkiLCJDb2xvciI6eyIkaWQiOiIxODAiLCJBIjowLCJSIjoyNTUsIkciOjI1NSwiQiI6MjU1fX0sIklzVmlzaWJsZSI6dHJ1ZSwiV2lkdGgiOjAuMCwiSGVpZ2h0IjowLjAsIkJvcmRlclN0eWxlIjpudWxsLCJQYXJlbnRTdHlsZSI6bnVsbH0sIkRhdGVTdHlsZSI6eyIkaWQiOiIxODEiLCJGb250U2V0dGluZ3MiOnsiJGlkIjoiMTgyIiwiRm9udFNpemUiOjEwLCJGb250TmFtZSI6IkNvcmJlbCIsIklzQm9sZCI6ZmFsc2UsIklzSXRhbGljIjpmYWxzZSwiSXNVbmRlcmxpbmVkIjpmYWxzZSwiUGFyZW50U3R5bGUiOm51bGx9LCJBdXRvU2l6ZSI6MiwiRm9yZWdyb3VuZCI6eyIkaWQiOiIxODMiLCJDb2xvciI6eyIkaWQiOiIxODQiLCJBIjoyNTUsIlIiOjEyNiwiRyI6MTI2LCJCIjoxMTZ9fSwiTWF4V2lkdGgiOjI1LjE1MzMzMzMzMzMzMzMzNiwiTWF4SGVpZ2h0IjoiSW5maW5pdHkiLCJTbWFydEZvcmVncm91bmRJc0FjdGl2ZSI6ZmFsc2UsIkhvcml6b250YWxBbGlnbm1lbnQiOjIsIlZlcnRpY2FsQWxpZ25tZW50IjowLCJTbWFydEZvcmVncm91bmQiOm51bGwsIkJhY2tncm91bmRGaWxsVHlwZSI6MCwiTWFyZ2luIjp7IiRpZCI6IjE4NSIsIlRvcCI6MC4wLCJMZWZ0IjowLjAsIlJpZ2h0IjowLjAsIkJvdHRvbSI6MC4wfSwiUGFkZGluZyI6eyIkaWQiOiIxODYiLCJUb3AiOjAuMCwiTGVmdCI6MC4wLCJSaWdodCI6MC4wLCJCb3R0b20iOjAuMH0sIkJhY2tncm91bmQiOnsiJGlkIjoiMTg3IiwiQ29sb3IiOnsiJGlkIjoiMTg4IiwiQSI6MCwiUiI6MjU1LCJHIjoyNTUsIkIiOjI1NX19LCJJc1Zpc2libGUiOmZhbHNlLCJXaWR0aCI6MC4wLCJIZWlnaHQiOjAuMCwiQm9yZGVyU3R5bGUiOm51bGwsIlBhcmVudFN0eWxlIjpudWxsfSwiRGF0ZUZvcm1hdCI6eyIkaWQiOiIxO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wIiwiRm9ybWF0IjowLCJJc1Zpc2libGUiOmZhbHNlLCJMYXN0S25vd25WaXNpYmlsaXR5U3RhdGUiOmZhbHNlfSwiSXNWaXNpYmxlIjpmYWxzZSwiUGFyZW50U3R5bGUiOm51bGx9LCJIeXBlcmxpbmsiOnsiJGlkIjoiMTkxIiwiQWRkcmVzcyI6IiIsIlN1YkFkZHJlc3MiOiIifSwiSW1wb3J0SWQiOiJGNEI2MDVERi04QzgzLUVBMTEtQTU0RS01Q0YzNzA2QThBMjcifSx7IiRpZCI6IjE5MiIsIklkIjoiNzNhZTg4NzEtNjFmYy00MjA1LTk3OWEtOGI4YzEzMjY3YjM3IiwiSW5kZXgiOjQsIkdyb3VwSWQiOiJkYTZmMGUxMi04ZjdiLTQ2MjMtOGUyOC1jODI1ZDUxNzMwZTYiLCJUaXRsZSI6IlByZXNzIEtpdCIsIkRhdGVUaW1lIjoiMjAyMC0wNy0xNVQxNzowMDowMFoiLCJQZXJjZW50YWdlQ29tcGxldGUiOm51bGwsIk5vdGUiOm51bGwsIlN0eWxlIjp7IiRpZCI6IjE5MyIsIlRpdGxlUG9zaXRpb24iOiJMZWZ0IiwiRGF0ZVBvc2l0aW9uIjoiTGVmdCIsIlNoYXBlVHlwZSI6MTQsIlNoYXBlU2l6ZSI6MSwiU3BhY2luZyI6MCwiU2hhcGVTdHlsZSI6eyIkaWQiOiIxOTQiLCJNYXJnaW4iOnsiJGlkIjoiMTk1IiwiVG9wIjowLjAsIkxlZnQiOjAuMCwiUmlnaHQiOjAuMCwiQm90dG9tIjowLjB9LCJQYWRkaW5nIjp7IiRpZCI6IjE5NiIsIlRvcCI6MC4wLCJMZWZ0IjowLjAsIlJpZ2h0IjowLjAsIkJvdHRvbSI6MC4wfSwiQmFja2dyb3VuZCI6eyIkaWQiOiIxOTciLCJDb2xvciI6eyIkaWQiOiIxOTgiLCJBIjoyNTUsIlIiOjIzNywiRyI6MTI1LCJCIjo0OX19LCJJc1Zpc2libGUiOnRydWUsIldpZHRoIjoxOC4wLCJIZWlnaHQiOjIwLjAsIkJvcmRlclN0eWxlIjp7IiRpZCI6IjE5OSIsIkxpbmVDb2xvciI6bnVsbCwiTGluZVdlaWdodCI6MC4wLCJMaW5lVHlwZSI6MCwiUGFyZW50U3R5bGUiOm51bGx9LCJQYXJlbnRTdHlsZSI6bnVsbH0sIlRpdGxlU3R5bGUiOnsiJGlkIjoiMjAwIiwiRm9udFNldHRpbmdzIjp7IiRpZCI6IjIwMSIsIkZvbnRTaXplIjoxMCwiRm9udE5hbWUiOiJDYWxpYnJpIiwiSXNCb2xkIjpmYWxzZSwiSXNJdGFsaWMiOmZhbHNlLCJJc1VuZGVybGluZWQiOmZhbHNlLCJQYXJlbnRTdHlsZSI6bnVsbH0sIkF1dG9TaXplIjowLCJGb3JlZ3JvdW5kIjp7IiRpZCI6IjIwMiIsIkNvbG9yIjp7IiRpZCI6IjIwM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MDQiLCJUb3AiOjAuMCwiTGVmdCI6MC4wLCJSaWdodCI6MC4wLCJCb3R0b20iOjAuMH0sIlBhZGRpbmciOnsiJGlkIjoiMjA1IiwiVG9wIjowLjAsIkxlZnQiOjAuMCwiUmlnaHQiOjAuMCwiQm90dG9tIjowLjB9LCJCYWNrZ3JvdW5kIjp7IiRpZCI6IjIwNiIsIkNvbG9yIjp7IiRpZCI6IjIwNyIsIkEiOjAsIlIiOjI1NSwiRyI6MjU1LCJCIjoyNTV9fSwiSXNWaXNpYmxlIjp0cnVlLCJXaWR0aCI6MC4wLCJIZWlnaHQiOjAuMCwiQm9yZGVyU3R5bGUiOm51bGwsIlBhcmVudFN0eWxlIjpudWxsfSwiRGF0ZVN0eWxlIjp7IiRpZCI6IjIwOCIsIkZvbnRTZXR0aW5ncyI6eyIkaWQiOiIyMDkiLCJGb250U2l6ZSI6MTAsIkZvbnROYW1lIjoiQ29yYmVsIiwiSXNCb2xkIjpmYWxzZSwiSXNJdGFsaWMiOmZhbHNlLCJJc1VuZGVybGluZWQiOmZhbHNlLCJQYXJlbnRTdHlsZSI6bnVsbH0sIkF1dG9TaXplIjowLCJGb3JlZ3JvdW5kIjp7IiRpZCI6IjIxMCIsIkNvbG9yIjp7IiRpZCI6IjIxMSIsIkEiOjI1NSwiUiI6MTI2LCJHIjoxMjYsIkIiOjExNn19LCJNYXhXaWR0aCI6MjAwLjAsIk1heEhlaWdodCI6IkluZmluaXR5IiwiU21hcnRGb3JlZ3JvdW5kSXNBY3RpdmUiOmZhbHNlLCJIb3Jpem9udGFsQWxpZ25tZW50IjoyLCJWZXJ0aWNhbEFsaWdubWVudCI6MCwiU21hcnRGb3JlZ3JvdW5kIjpudWxsLCJCYWNrZ3JvdW5kRmlsbFR5cGUiOjAsIk1hcmdpbiI6eyIkaWQiOiIyMTIiLCJUb3AiOjAuMCwiTGVmdCI6MC4wLCJSaWdodCI6MC4wLCJCb3R0b20iOjAuMH0sIlBhZGRpbmciOnsiJGlkIjoiMjEzIiwiVG9wIjowLjAsIkxlZnQiOjAuMCwiUmlnaHQiOjAuMCwiQm90dG9tIjowLjB9LCJCYWNrZ3JvdW5kIjp7IiRpZCI6IjIxNCIsIkNvbG9yIjp7IiRpZCI6IjIxNSIsIkEiOjAsIlIiOjI1NSwiRyI6MjU1LCJCIjoyNTV9fSwiSXNWaXNpYmxlIjpmYWxzZSwiV2lkdGgiOjAuMCwiSGVpZ2h0IjowLjAsIkJvcmRlclN0eWxlIjpudWxsLCJQYXJlbnRTdHlsZSI6bnVsbH0sIkRhdGVGb3JtYXQiOnsiJGlkIjoiMjE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yIsIkZvcm1hdCI6MCwiSXNWaXNpYmxlIjpmYWxzZSwiTGFzdEtub3duVmlzaWJpbGl0eVN0YXRlIjpmYWxzZX0sIklzVmlzaWJsZSI6ZmFsc2UsIlBhcmVudFN0eWxlIjpudWxsfSwiSHlwZXJsaW5rIjp7IiRpZCI6IjIxOCIsIkFkZHJlc3MiOiIiLCJTdWJBZGRyZXNzIjoiIn0sIkltcG9ydElkIjoiRjZCNjA1REYtOEM4My1FQTExLUE1NEUtNUNGMzcwNkE4QTI3In0seyIkaWQiOiIyMTkiLCJJZCI6IjVjYjI2NjhiLWEyNTAtNDIyOS05NmE5LWUwNDljZDZiMzU0OSIsIkluZGV4IjozLCJHcm91cElkIjoiZGE2ZjBlMTItOGY3Yi00NjIzLThlMjgtYzgyNWQ1MTczMGU2IiwiVGl0bGUiOiJNZWRpYSBDYW1wYWlnbiIsIkRhdGVUaW1lIjoiMjAyMC0xMC0zMVQxNzowMDowMFoiLCJQZXJjZW50YWdlQ29tcGxldGUiOm51bGwsIk5vdGUiOm51bGwsIlN0eWxlIjp7IiRpZCI6IjIyMCIsIlRpdGxlUG9zaXRpb24iOiJMZWZ0IiwiRGF0ZVBvc2l0aW9uIjoiTGVmdCIsIlNoYXBlVHlwZSI6MTQsIlNoYXBlU2l6ZSI6MSwiU3BhY2luZyI6MCwiU2hhcGVTdHlsZSI6eyIkaWQiOiIyMjEiLCJNYXJnaW4iOnsiJGlkIjoiMjIyIiwiVG9wIjowLjAsIkxlZnQiOjAuMCwiUmlnaHQiOjAuMCwiQm90dG9tIjowLjB9LCJQYWRkaW5nIjp7IiRpZCI6IjIyMyIsIlRvcCI6MC4wLCJMZWZ0IjowLjAsIlJpZ2h0IjowLjAsIkJvdHRvbSI6MC4wfSwiQmFja2dyb3VuZCI6eyIkaWQiOiIyMjQiLCJDb2xvciI6eyIkaWQiOiIyMjUiLCJBIjoyNTUsIlIiOjIzNywiRyI6MTI1LCJCIjo0OX19LCJJc1Zpc2libGUiOnRydWUsIldpZHRoIjoxOC4wLCJIZWlnaHQiOjIwLjAsIkJvcmRlclN0eWxlIjp7IiRpZCI6IjIyNiIsIkxpbmVDb2xvciI6bnVsbCwiTGluZVdlaWdodCI6MC4wLCJMaW5lVHlwZSI6MCwiUGFyZW50U3R5bGUiOm51bGx9LCJQYXJlbnRTdHlsZSI6bnVsbH0sIlRpdGxlU3R5bGUiOnsiJGlkIjoiMjI3IiwiRm9udFNldHRpbmdzIjp7IiRpZCI6IjIyOCIsIkZvbnRTaXplIjoxMCwiRm9udE5hbWUiOiJDYWxpYnJpIiwiSXNCb2xkIjpmYWxzZSwiSXNJdGFsaWMiOmZhbHNlLCJJc1VuZGVybGluZWQiOmZhbHNlLCJQYXJlbnRTdHlsZSI6bnVsbH0sIkF1dG9TaXplIjowLCJGb3JlZ3JvdW5kIjp7IiRpZCI6IjIyOSIsIkNvbG9yIjp7IiRpZCI6IjIzM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MzEiLCJUb3AiOjAuMCwiTGVmdCI6MC4wLCJSaWdodCI6MC4wLCJCb3R0b20iOjAuMH0sIlBhZGRpbmciOnsiJGlkIjoiMjMyIiwiVG9wIjowLjAsIkxlZnQiOjAuMCwiUmlnaHQiOjAuMCwiQm90dG9tIjowLjB9LCJCYWNrZ3JvdW5kIjp7IiRpZCI6IjIzMyIsIkNvbG9yIjp7IiRpZCI6IjIzNCIsIkEiOjAsIlIiOjI1NSwiRyI6MjU1LCJCIjoyNTV9fSwiSXNWaXNpYmxlIjp0cnVlLCJXaWR0aCI6MC4wLCJIZWlnaHQiOjAuMCwiQm9yZGVyU3R5bGUiOm51bGwsIlBhcmVudFN0eWxlIjpudWxsfSwiRGF0ZVN0eWxlIjp7IiRpZCI6IjIzNSIsIkZvbnRTZXR0aW5ncyI6eyIkaWQiOiIyMzYiLCJGb250U2l6ZSI6MTAsIkZvbnROYW1lIjoiQ29yYmVsIiwiSXNCb2xkIjpmYWxzZSwiSXNJdGFsaWMiOmZhbHNlLCJJc1VuZGVybGluZWQiOmZhbHNlLCJQYXJlbnRTdHlsZSI6bnVsbH0sIkF1dG9TaXplIjowLCJGb3JlZ3JvdW5kIjp7IiRpZCI6IjIzNyIsIkNvbG9yIjp7IiRpZCI6IjIzOCIsIkEiOjI1NSwiUiI6MTI2LCJHIjoxMjYsIkIiOjExNn19LCJNYXhXaWR0aCI6MjAwLjAsIk1heEhlaWdodCI6IkluZmluaXR5IiwiU21hcnRGb3JlZ3JvdW5kSXNBY3RpdmUiOmZhbHNlLCJIb3Jpem9udGFsQWxpZ25tZW50IjoyLCJWZXJ0aWNhbEFsaWdubWVudCI6MCwiU21hcnRGb3JlZ3JvdW5kIjpudWxsLCJCYWNrZ3JvdW5kRmlsbFR5cGUiOjAsIk1hcmdpbiI6eyIkaWQiOiIyMzkiLCJUb3AiOjAuMCwiTGVmdCI6MC4wLCJSaWdodCI6MC4wLCJCb3R0b20iOjAuMH0sIlBhZGRpbmciOnsiJGlkIjoiMjQwIiwiVG9wIjowLjAsIkxlZnQiOjAuMCwiUmlnaHQiOjAuMCwiQm90dG9tIjowLjB9LCJCYWNrZ3JvdW5kIjp7IiRpZCI6IjI0MSIsIkNvbG9yIjp7IiRpZCI6IjI0MiIsIkEiOjAsIlIiOjI1NSwiRyI6MjU1LCJCIjoyNTV9fSwiSXNWaXNpYmxlIjpmYWxzZSwiV2lkdGgiOjAuMCwiSGVpZ2h0IjowLjAsIkJvcmRlclN0eWxlIjpudWxsLCJQYXJlbnRTdHlsZSI6bnVsbH0sIkRhdGVGb3JtYXQiOnsiJGlkIjoiMjQ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CIsIkZvcm1hdCI6MCwiSXNWaXNpYmxlIjpmYWxzZSwiTGFzdEtub3duVmlzaWJpbGl0eVN0YXRlIjpmYWxzZX0sIklzVmlzaWJsZSI6ZmFsc2UsIlBhcmVudFN0eWxlIjpudWxsfSwiSHlwZXJsaW5rIjp7IiRpZCI6IjI0NSIsIkFkZHJlc3MiOiIiLCJTdWJBZGRyZXNzIjoiIn0sIkltcG9ydElkIjoiRjhCNjA1REYtOEM4My1FQTExLUE1NEUtNUNGMzcwNkE4QTI3In1dLCJJZCI6ImRhNmYwZTEyLThmN2ItNDYyMy04ZTI4LWM4MjVkNTE3MzBlNiIsIklzU2luZ2xlSXRlbVJvdyI6ZmFsc2V9XSwiSW5kZXgiOjAsIklkIjoiZDVjZjkwZDctMjllZC00YmFiLWE2NWItZDRkMzhiZWM5N2ViIiwiSGVhZGVyVGV4dCI6bnVsbCwiSXNEZWZhdWx0Ijp0cnVlLCJTdHlsZSI6eyIkaWQiOiIyNDYiLCJIZWFkZXJTdHlsZSI6eyIkaWQiOiIyNDciLCJUZXh0U3R5bGUiOnsiJGlkIjoiMjQ4IiwiRm9udFNldHRpbmdzIjp7IiRpZCI6IjI0OSIsIkZvbnRTaXplIjoxMSwiRm9udE5hbWUiOiJDYWxpYnJpIiwiSXNCb2xkIjpmYWxzZSwiSXNJdGFsaWMiOmZhbHNlLCJJc1VuZGVybGluZWQiOmZhbHNlLCJQYXJlbnRTdHlsZSI6bnVsbH0sIkF1dG9TaXplIjoyLCJGb3JlZ3JvdW5kIjp7IiRpZCI6IjI1MCIsIkNvbG9yIjp7IiRpZCI6IjI1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jUyIiwiVG9wIjowLjAsIkxlZnQiOjAuMCwiUmlnaHQiOjAuMCwiQm90dG9tIjowLjB9LCJQYWRkaW5nIjp7IiRpZCI6IjI1MyIsIlRvcCI6MC4wLCJMZWZ0IjowLjAsIlJpZ2h0IjowLjAsIkJvdHRvbSI6MC4wfSwiQmFja2dyb3VuZCI6bnVsbCwiSXNWaXNpYmxlIjp0cnVlLCJXaWR0aCI6MC4wLCJIZWlnaHQiOjAuMCwiQm9yZGVyU3R5bGUiOm51bGwsIlBhcmVudFN0eWxlIjpudWxsfSwiUmVjdGFuZ2xlU3R5bGUiOnsiJGlkIjoiMjU0IiwiTWFyZ2luIjp7IiRpZCI6IjI1NSIsIlRvcCI6MC4wLCJMZWZ0IjowLjAsIlJpZ2h0IjowLjAsIkJvdHRvbSI6MC4wfSwiUGFkZGluZyI6eyIkaWQiOiIyNTYiLCJUb3AiOjAuMCwiTGVmdCI6MC4wLCJSaWdodCI6MC4wLCJCb3R0b20iOjAuMH0sIkJhY2tncm91bmQiOnsiJGlkIjoiMjU3IiwiQ29sb3IiOnsiJGlkIjoiMjU4IiwiQSI6NjMsIlIiOjE2NSwiRyI6MTY1LCJCIjoxNjV9fSwiSXNWaXNpYmxlIjp0cnVlLCJXaWR0aCI6MC4wLCJIZWlnaHQiOjAuMCwiQm9yZGVyU3R5bGUiOnsiJGlkIjoiMjU5IiwiTGluZUNvbG9yIjp7IiRpZCI6IjI2MCIsIiR0eXBlIjoiTkxSRS5Db21tb24uRG9tLlNvbGlkQ29sb3JCcnVzaCwgTkxSRS5Db21tb24iLCJDb2xvciI6eyIkaWQiOiIyNjEiLCJBIjoyNTUsIlIiOjI1NSwiRyI6MCwiQiI6MH19LCJMaW5lV2VpZ2h0IjowLjAsIkxpbmVUeXBlIjowLCJQYXJlbnRTdHlsZSI6bnVsbH0sIlBhcmVudFN0eWxlIjpudWxsfSwiTWFyZ2luIjp7IiRpZCI6IjI2MiIsIlRvcCI6MC4wLCJMZWZ0IjowLjAsIlJpZ2h0IjowLjAsIkJvdHRvbSI6MC4wfSwiUGFkZGluZyI6eyIkaWQiOiIyNjMiLCJUb3AiOjAuMCwiTGVmdCI6MC4wLCJSaWdodCI6MC4wLCJCb3R0b20iOjAuMH0sIkJhY2tncm91bmQiOm51bGwsIklzVmlzaWJsZSI6dHJ1ZSwiV2lkdGgiOjAuMCwiSGVpZ2h0IjowLjAsIkJvcmRlclN0eWxlIjpudWxsLCJQYXJlbnRTdHlsZSI6bnVsbH0sIkJhY2tncm91bmRTdHlsZSI6eyIkaWQiOiIyNjQiLCJNYXJnaW4iOnsiJGlkIjoiMjY1IiwiVG9wIjowLjAsIkxlZnQiOjAuMCwiUmlnaHQiOjAuMCwiQm90dG9tIjowLjB9LCJQYWRkaW5nIjp7IiRpZCI6IjI2NiIsIlRvcCI6MC4wLCJMZWZ0IjowLjAsIlJpZ2h0IjowLjAsIkJvdHRvbSI6MC4wfSwiQmFja2dyb3VuZCI6eyIkaWQiOiIyNjciLCJDb2xvciI6eyIkaWQiOiIyNjgiLCJBIjo1MSwiUiI6MTgyLCJHIjo3MywiQiI6Mzh9fSwiSXNWaXNpYmxlIjp0cnVlLCJXaWR0aCI6MC4wLCJIZWlnaHQiOjAuMCwiQm9yZGVyU3R5bGUiOnsiJGlkIjoiMjY5IiwiTGluZUNvbG9yIjp7IiRpZCI6IjI3MCIsIiR0eXBlIjoiTkxSRS5Db21tb24uRG9tLlNvbGlkQ29sb3JCcnVzaCwgTkxSRS5Db21tb24iLCJDb2xvciI6eyIkaWQiOiIyNzEiLCJBIjoyNTUsIlIiOjI1NSwiRyI6MCwiQiI6MH19LCJMaW5lV2VpZ2h0IjowLjAsIkxpbmVUeXBlIjowLCJQYXJlbnRTdHlsZSI6bnVsbH0sIlBhcmVudFN0eWxlIjpudWxsfSwiTWFyZ2luIjp7IiRpZCI6IjI3MiIsIlRvcCI6MC4wLCJMZWZ0IjowLjAsIlJpZ2h0IjowLjAsIkJvdHRvbSI6MC4wfSwiUGFkZGluZyI6eyIkaWQiOiIyNzMiLCJUb3AiOjAuMCwiTGVmdCI6MC4wLCJSaWdodCI6MC4wLCJCb3R0b20iOjAuMH0sIklzVmlzaWJsZSI6ZmFsc2UsIldpZHRoIjowLjAsIkhlaWdodCI6MC4wLCJCb3JkZXJTdHlsZSI6bnVsbCwiUGFyZW50U3R5bGUiOm51bGx9fV0sIklkIjoiNzA1YzE4MTctYjI0ZS00OWI0LWExMTYtMzdiOWVjODg5MjQ2IiwiSW5kZXgiOjAsIkhlYWRlclRleHQiOiJNYXJrZXRpbmciLCJTdHlsZSI6eyIkaWQiOiIyNzQiLCJIZWFkZXJTdHlsZSI6eyIkaWQiOiIyNzUiLCJUZXh0SXNWZXJ0aWNhbCI6ZmFsc2UsIlRleHRTdHlsZSI6eyIkaWQiOiIyNzYiLCJGb250U2V0dGluZ3MiOnsiJGlkIjoiMjc3IiwiRm9udFNpemUiOjExLCJGb250TmFtZSI6IkNvcmJlbCIsIklzQm9sZCI6dHJ1ZSwiSXNJdGFsaWMiOmZhbHNlLCJJc1VuZGVybGluZWQiOmZhbHNlLCJQYXJlbnRTdHlsZSI6bnVsbH0sIkF1dG9TaXplIjowLCJGb3JlZ3JvdW5kIjp7IiRpZCI6IjI3OCIsIkNvbG9yIjp7IiRpZCI6IjI3OSIsIkEiOjI1NSwiUiI6MjU1LCJHIjoyNTUsIkIiOjI1NX19LCJNYXhXaWR0aCI6OTcuNjUzMzMzMzMzMzMzMzM2LCJNYXhIZWlnaHQiOjAuMCwiU21hcnRGb3JlZ3JvdW5kSXNBY3RpdmUiOmZhbHNlLCJIb3Jpem9udGFsQWxpZ25tZW50IjowLCJWZXJ0aWNhbEFsaWdubWVudCI6MCwiU21hcnRGb3JlZ3JvdW5kIjpudWxsLCJCYWNrZ3JvdW5kRmlsbFR5cGUiOjAsIk1hcmdpbiI6eyIkaWQiOiIyODAiLCJUb3AiOjAuMCwiTGVmdCI6MC4wLCJSaWdodCI6MC4wLCJCb3R0b20iOjAuMH0sIlBhZGRpbmciOnsiJGlkIjoiMjgxIiwiVG9wIjowLjAsIkxlZnQiOjAuMCwiUmlnaHQiOjAuMCwiQm90dG9tIjowLjB9LCJCYWNrZ3JvdW5kIjpudWxsLCJJc1Zpc2libGUiOmZhbHNlLCJXaWR0aCI6MC4wLCJIZWlnaHQiOjAuMCwiQm9yZGVyU3R5bGUiOm51bGwsIlBhcmVudFN0eWxlIjpudWxsfSwiUmVjdGFuZ2xlU3R5bGUiOnsiJGlkIjoiMjgyIiwiTWFyZ2luIjp7IiRpZCI6IjI4MyIsIlRvcCI6MC4wLCJMZWZ0IjowLjAsIlJpZ2h0IjowLjAsIkJvdHRvbSI6MC4wfSwiUGFkZGluZyI6eyIkaWQiOiIyODQiLCJUb3AiOjAuMCwiTGVmdCI6MC4wLCJSaWdodCI6MC4wLCJCb3R0b20iOjAuMH0sIkJhY2tncm91bmQiOnsiJGlkIjoiMjg1IiwiQ29sb3IiOnsiJGlkIjoiMjg2IiwiQSI6MjU1LCJSIjoyMzcsIkciOjEyNSwiQiI6NDl9fSwiSXNWaXNpYmxlIjpmYWxzZSwiV2lkdGgiOjAuMCwiSGVpZ2h0IjowLjAsIkJvcmRlclN0eWxlIjp7IiRpZCI6IjI4NyIsIkxpbmVDb2xvciI6eyIkaWQiOiIyODgiLCIkdHlwZSI6Ik5MUkUuQ29tbW9uLkRvbS5Tb2xpZENvbG9yQnJ1c2gsIE5MUkUuQ29tbW9uIiwiQ29sb3IiOnsiJGlkIjoiMjg5IiwiQSI6MjU1LCJSIjoyMiwiRyI6MjgsIkIiOjM1fX0sIkxpbmVXZWlnaHQiOjAuMCwiTGluZVR5cGUiOjAsIlBhcmVudFN0eWxlIjpudWxsfSwiUGFyZW50U3R5bGUiOm51bGx9LCJNYXJnaW4iOnsiJGlkIjoiMjkwIiwiVG9wIjowLjAsIkxlZnQiOjAuMCwiUmlnaHQiOjAuMCwiQm90dG9tIjowLjB9LCJQYWRkaW5nIjp7IiRpZCI6IjI5MSIsIlRvcCI6MC4wLCJMZWZ0IjowLjAsIlJpZ2h0IjowLjAsIkJvdHRvbSI6MC4wfSwiQmFja2dyb3VuZCI6bnVsbCwiSXNWaXNpYmxlIjp0cnVlLCJXaWR0aCI6MC4wLCJIZWlnaHQiOjAuMCwiQm9yZGVyU3R5bGUiOm51bGwsIlBhcmVudFN0eWxlIjpudWxsfSwiQmFja2dyb3VuZFN0eWxlIjp7IiRpZCI6IjI5MiIsIk1hcmdpbiI6eyIkaWQiOiIyOTMiLCJUb3AiOjAuMCwiTGVmdCI6MC4wLCJSaWdodCI6MC4wLCJCb3R0b20iOjAuMH0sIlBhZGRpbmciOnsiJGlkIjoiMjk0IiwiVG9wIjowLjAsIkxlZnQiOjAuMCwiUmlnaHQiOjAuMCwiQm90dG9tIjowLjB9LCJCYWNrZ3JvdW5kIjp7IiRpZCI6IjI5NSIsIkNvbG9yIjp7IiRpZCI6IjI5NiIsIkEiOjM4LCJSIjoxNjUsIkciOjE2NSwiQiI6MTY1fX0sIklzVmlzaWJsZSI6dHJ1ZSwiV2lkdGgiOjAuMCwiSGVpZ2h0IjowLjAsIkJvcmRlclN0eWxlIjp7IiRpZCI6IjI5NyIsIkxpbmVDb2xvciI6eyIkaWQiOiIyOTgiLCIkdHlwZSI6Ik5MUkUuQ29tbW9uLkRvbS5Tb2xpZENvbG9yQnJ1c2gsIE5MUkUuQ29tbW9uIiwiQ29sb3IiOnsiJGlkIjoiMjk5IiwiQSI6MjU1LCJSIjoyMiwiRyI6MjgsIkIiOjM1fX0sIkxpbmVXZWlnaHQiOjAuMCwiTGluZVR5cGUiOjAsIlBhcmVudFN0eWxlIjpudWxsfSwiUGFyZW50U3R5bGUiOm51bGx9LCJJc0Fib3ZlVGltZWJhbmQiOmZhbHNlLCJTcGFjaW5nIjo1LCJNYXJnaW4iOnsiJGlkIjoiMzAwIiwiVG9wIjowLjAsIkxlZnQiOjAuMCwiUmlnaHQiOjAuMCwiQm90dG9tIjowLjB9LCJQYWRkaW5nIjp7IiRpZCI6IjMwMSIsIlRvcCI6MC4wLCJMZWZ0IjowLjAsIlJpZ2h0IjowLjAsIkJvdHRvbSI6MC4wfSwiSXNWaXNpYmxlIjp0cnVlLCJXaWR0aCI6MC4wLCJIZWlnaHQiOjAuMCwiQm9yZGVyU3R5bGUiOnsiJGlkIjoiMzAyIiwiTGluZUNvbG9yIjpudWxsLCJMaW5lV2VpZ2h0IjowLjAsIkxpbmVUeXBlIjowLCJQYXJlbnRTdHlsZSI6bnVsbH0sIlBhcmVudFN0eWxlIjpudWxsfX0seyIkaWQiOiIzMDMiLCJfYWN0aXZpdGllcyI6W3siJGlkIjoiMzA0IiwiX3Jvd3MiOlt7IiRpZCI6IjMwNSIsIl90YXNrcyI6W3siJGlkIjoiMzA2IiwiX2F0dGFjaGVkTWlsZXN0b25lcyI6W3siJGlkIjoiMzA3IiwiRGF0ZSI6IjIwMjAtMTEtMjJUMTc6MDA6MDBaIiwiU3R5bGUiOnsiJGlkIjoiMzA4IiwiU2hhcGUiOjEsIkNvbm5lY3Rvck1hcmdpbiI6eyIkaWQiOiIzMDkiLCJUb3AiOjAuMCwiTGVmdCI6Mi4wLCJSaWdodCI6Mi4wLCJCb3R0b20iOjAuMH0sIkNvbm5lY3RvclN0eWxlIjp7IiRpZCI6IjMxMCIsIkxpbmVDb2xvciI6eyIkaWQiOiIzMTEiLCIkdHlwZSI6Ik5MUkUuQ29tbW9uLkRvbS5Tb2xpZENvbG9yQnJ1c2gsIE5MUkUuQ29tbW9uIiwiQ29sb3IiOnsiJGlkIjoiMzEyIiwiQSI6MTI3LCJSIjo1MywiRyI6NjcsIkIiOjgwfX0sIkxpbmVXZWlnaHQiOjEuMCwiTGluZVR5cGUiOjAsIlBhcmVudFN0eWxlIjpudWxsfSwiSXNCZWxvd1RpbWViYW5kIjp0cnVlLCJQb3NpdGlvbk9uVGFzayI6MywiSGlkZURhdGUiOmZhbHNlLCJTaGFwZVNpemUiOjEsIlNwYWNpbmciOjEuMCwiUGFkZGluZyI6eyIkaWQiOiIzMTMiLCJUb3AiOjcuMCwiTGVmdCI6My4wLCJSaWdodCI6MC4wLCJCb3R0b20iOjIuMH0sIlNoYXBlU3R5bGUiOnsiJGlkIjoiMzE0IiwiTWFyZ2luIjp7IiRpZCI6IjMxNSIsIlRvcCI6MC4wLCJMZWZ0IjowLjAsIlJpZ2h0IjowLjAsIkJvdHRvbSI6MC4wfSwiUGFkZGluZyI6eyIkaWQiOiIzMTYiLCJUb3AiOjAuMCwiTGVmdCI6MC4wLCJSaWdodCI6MC4wLCJCb3R0b20iOjAuMH0sIkJhY2tncm91bmQiOnsiJGlkIjoiMzE3IiwiQ29sb3IiOnsiJGlkIjoiMzE4IiwiQSI6MjU1LCJSIjozMSwiRyI6NzgsIkIiOjEyMX19LCJJc1Zpc2libGUiOnRydWUsIldpZHRoIjoxOC4wLCJIZWlnaHQiOjIwLjAsIkJvcmRlclN0eWxlIjp7IiRpZCI6IjMxOSIsIkxpbmVDb2xvciI6eyIkaWQiOiIzMjAiLCIkdHlwZSI6Ik5MUkUuQ29tbW9uLkRvbS5Tb2xpZENvbG9yQnJ1c2gsIE5MUkUuQ29tbW9uIiwiQ29sb3IiOnsiJGlkIjoiMzIxIiwiQSI6MjU1LCJSIjoyNDIsIkciOjI0MiwiQiI6MjQyfX0sIkxpbmVXZWlnaHQiOjEuMzMzMzMzMzcsIkxpbmVUeXBlIjowLCJQYXJlbnRTdHlsZSI6bnVsbH0sIlBhcmVudFN0eWxlIjpudWxsfSwiVGl0bGVTdHlsZSI6eyIkaWQiOiIzMjIiLCJGb250U2V0dGluZ3MiOnsiJGlkIjoiMzIzIiwiRm9udFNpemUiOjEwLCJGb250TmFtZSI6IkNhbGlicmkiLCJJc0JvbGQiOmZhbHNlLCJJc0l0YWxpYyI6ZmFsc2UsIklzVW5kZXJsaW5lZCI6ZmFsc2UsIlBhcmVudFN0eWxlIjpudWxsfSwiQXV0b1NpemUiOjIsIkZvcmVncm91bmQiOnsiJGlkIjoiMzI0IiwiQ29sb3IiOnsiJGlkIjoiMzI1IiwiQSI6MjU1LCJSIjoxMjcsIkciOjEyNywiQiI6MTI3fX0sIk1heFdpZHRoIjo3NC4wNTAwMDAwMDAwMDAwMTEsIk1heEhlaWdodCI6IkluZmluaXR5IiwiU21hcnRGb3JlZ3JvdW5kSXNBY3RpdmUiOmZhbHNlLCJIb3Jpem9udGFsQWxpZ25tZW50IjoxLCJWZXJ0aWNhbEFsaWdubWVudCI6MCwiU21hcnRGb3JlZ3JvdW5kIjpudWxsLCJCYWNrZ3JvdW5kRmlsbFR5cGUiOjAsIk1hcmdpbiI6eyIkaWQiOiIzMjYiLCJUb3AiOjAuMCwiTGVmdCI6MC4wLCJSaWdodCI6MC4wLCJCb3R0b20iOjAuMH0sIlBhZGRpbmciOnsiJGlkIjoiMzI3IiwiVG9wIjowLjAsIkxlZnQiOjAuMCwiUmlnaHQiOjAuMCwiQm90dG9tIjowLjB9LCJCYWNrZ3JvdW5kIjp7IiRpZCI6IjMyOCIsIkNvbG9yIjp7IiRpZCI6IjMyOSIsIkEiOjAsIlIiOjI1NSwiRyI6MjU1LCJCIjoyNTV9fSwiSXNWaXNpYmxlIjp0cnVlLCJXaWR0aCI6MC4wLCJIZWlnaHQiOjAuMCwiQm9yZGVyU3R5bGUiOnsiJGlkIjoiMzMwIiwiTGluZUNvbG9yIjpudWxsLCJMaW5lV2VpZ2h0IjowLjAsIkxpbmVUeXBlIjowLCJQYXJlbnRTdHlsZSI6bnVsbH0sIlBhcmVudFN0eWxlIjpudWxsfSwiRGF0ZVN0eWxlIjp7IiRpZCI6IjMzMSIsIkZvbnRTZXR0aW5ncyI6eyIkaWQiOiIzMzIiLCJGb250U2l6ZSI6MTAsIkZvbnROYW1lIjoiQ29yYmVsIiwiSXNCb2xkIjpmYWxzZSwiSXNJdGFsaWMiOmZhbHNlLCJJc1VuZGVybGluZWQiOmZhbHNlLCJQYXJlbnRTdHlsZSI6bnVsbH0sIkF1dG9TaXplIjoyLCJGb3JlZ3JvdW5kIjp7IiRpZCI6IjMzMyIsIkNvbG9yIjp7IiRpZCI6IjMzNCIsIkEiOjI1NSwiUiI6MTI2LCJHIjoxMjYsIkIiOjExNn19LCJNYXhXaWR0aCI6NTIuNDUzNDY0NTA4MDU2NjQxLCJNYXhIZWlnaHQiOiJJbmZpbml0eSIsIlNtYXJ0Rm9yZWdyb3VuZElzQWN0aXZlIjpmYWxzZSwiSG9yaXpvbnRhbEFsaWdubWVudCI6MSwiVmVydGljYWxBbGlnbm1lbnQiOjAsIlNtYXJ0Rm9yZWdyb3VuZCI6bnVsbCwiQmFja2dyb3VuZEZpbGxUeXBlIjowLCJNYXJnaW4iOnsiJGlkIjoiMzM1IiwiVG9wIjowLjAsIkxlZnQiOjAuMCwiUmlnaHQiOjAuMCwiQm90dG9tIjowLjB9LCJQYWRkaW5nIjp7IiRpZCI6IjMzNiIsIlRvcCI6MC4wLCJMZWZ0IjowLjAsIlJpZ2h0IjowLjAsIkJvdHRvbSI6MC4wfSwiQmFja2dyb3VuZCI6eyIkaWQiOiIzMzciLCJDb2xvciI6eyIkaWQiOiIzMzgiLCJBIjowLCJSIjoyNTUsIkciOjI1NSwiQiI6MjU1fX0sIklzVmlzaWJsZSI6ZmFsc2UsIldpZHRoIjowLjAsIkhlaWdodCI6MC4wLCJCb3JkZXJTdHlsZSI6eyIkaWQiOiIzMzkiLCJMaW5lQ29sb3IiOm51bGwsIkxpbmVXZWlnaHQiOjAuMCwiTGluZVR5cGUiOjAsIlBhcmVudFN0eWxlIjpudWxsfSwiUGFyZW50U3R5bGUiOm51bGx9LCJEYXRlRm9ybWF0Ijp7IiRpZCI6IjM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EiLCJGb3JtYXQiOjAsIklzVmlzaWJsZSI6ZmFsc2UsIkxhc3RLbm93blZpc2liaWxpdHlTdGF0ZSI6ZmFsc2V9LCJJc1Zpc2libGUiOnRydWUsIlBhcmVudFN0eWxlIjpudWxsfSwiSW5kZXgiOjgsIlBlcmNlbnRhZ2VDb21wbGV0ZSI6bnVsbCwiUG9zaXRpb24iOnsiUmF0aW8iOjAuMCwiSXNDdXN0b20iOmZhbHNlfSwiRGF0ZUZvcm1hdCI6eyIkcmVmIjoiMzQwIn0sIldlZWtOdW1iZXJpbmciOnsiJGlkIjoiMzQyIiwiRm9ybWF0IjowLCJJc1Zpc2libGUiOmZhbHNlLCJMYXN0S25vd25WaXNpYmlsaXR5U3RhdGUiOmZhbHNlfSwiUmVsYXRlZFRhc2tJZCI6IjU1YTFjMDgzLTUwNWQtNDBkOC05MDMyLTFlYWUzNThlN2QwMiIsIklkIjoiY2FhMzE1YzctMTc2MC00ZTliLTk3YWMtMzc0Mjc3NjQyZTkwIiwiSW1wb3J0SWQiOiJFOEI2MDVERi04QzgzLUVBMTEtQTU0RS01Q0YzNzA2QThBMjciLCJUaXRsZSI6IldlYiBBcHAgUmVsZWFzZSIsIk5vdGUiOm51bGwsIkh5cGVybGluayI6eyIkaWQiOiIzNDMiLCJBZGRyZXNzIjoiIiwiU3ViQWRkcmVzcyI6IiJ9LCJJc0NoYW5nZWQiOmZhbHNlLCJJc05ldyI6ZmFsc2V9XSwiVGFza0RlZmluaXRpb24iOnsiJGlkIjoiMzQ0IiwiR3JvdXBOYW1lIjpudWxsLCJTdGFydERhdGUiOiIyMDIwLTAyLTExVDA4OjAwOjAwIiwiRW5kRGF0ZSI6IjIwMjAtMTItMjhUMTc6MDA6MDBaIiwiUGVyY2VudGFnZUNvbXBsZXRlIjpudWxsLCJTdHlsZSI6eyIkaWQiOiIzNDUiLCJTaGFwZSI6MywiU2hhcGVUaGlja25lc3MiOjEsIkR1cmF0aW9uRm9ybWF0IjoxLCJJbmNsdWRlTm9uV29ya2luZ0RheXNJbkR1cmF0aW9uIjpmYWxzZSwiUGVyY2VudGFnZUNvbXBsZXRlU3R5bGUiOnsiJGlkIjoiMzQ2IiwiRm9udFNldHRpbmdzIjp7IiRpZCI6IjM0NyIsIkZvbnRTaXplIjoxMCwiRm9udE5hbWUiOiJDYWxpYnJpIiwiSXNCb2xkIjpmYWxzZSwiSXNJdGFsaWMiOmZhbHNlLCJJc1VuZGVybGluZWQiOmZhbHNlLCJQYXJlbnRTdHlsZSI6bnVsbH0sIkF1dG9TaXplIjowLCJGb3JlZ3JvdW5kIjp7IiRpZCI6IjM0OCIsIkNvbG9yIjp7IiRyZWYiOiIxMSJ9fSwiTWF4V2lkdGgiOjIwMC4wLCJNYXhIZWlnaHQiOiJJbmZpbml0eSIsIlNtYXJ0Rm9yZWdyb3VuZElzQWN0aXZlIjpmYWxzZSwiSG9yaXpvbnRhbEFsaWdubWVudCI6MCwiVmVydGljYWxBbGlnbm1lbnQiOjAsIlNtYXJ0Rm9yZWdyb3VuZCI6bnVsbCwiQmFja2dyb3VuZEZpbGxUeXBlIjowLCJNYXJnaW4iOnsiJGlkIjoiMzQ5IiwiVG9wIjowLjAsIkxlZnQiOjAuMCwiUmlnaHQiOjAuMCwiQm90dG9tIjowLjB9LCJQYWRkaW5nIjp7IiRpZCI6IjM1MCIsIlRvcCI6MC4wLCJMZWZ0IjowLjAsIlJpZ2h0IjowLjAsIkJvdHRvbSI6MC4wfSwiQmFja2dyb3VuZCI6eyIkcmVmIjoiNjkifSwiSXNWaXNpYmxlIjp0cnVlLCJXaWR0aCI6MC4wLCJIZWlnaHQiOjAuMCwiQm9yZGVyU3R5bGUiOnsiJGlkIjoiMzUxIiwiTGluZUNvbG9yIjpudWxsLCJMaW5lV2VpZ2h0IjowLjAsIkxpbmVUeXBlIjowLCJQYXJlbnRTdHlsZSI6bnVsbH0sIlBhcmVudFN0eWxlIjpudWxsfSwiRHVyYXRpb25TdHlsZSI6eyIkaWQiOiIzNTIiLCJGb250U2V0dGluZ3MiOnsiJGlkIjoiMzUzIiwiRm9udFNpemUiOjEwLCJGb250TmFtZSI6IkNhbGlicmkiLCJJc0JvbGQiOnRydWUsIklzSXRhbGljIjpmYWxzZSwiSXNVbmRlcmxpbmVkIjpmYWxzZSwiUGFyZW50U3R5bGUiOm51bGx9LCJBdXRvU2l6ZSI6MCwiRm9yZWdyb3VuZCI6eyIkaWQiOiIzNTQiLCJDb2xvciI6eyIkaWQiOiIzNTUiLCJBIjoyNTUsIlIiOjcxLCJHIjo5MCwiQiI6MTA3fX0sIk1heFdpZHRoIjoyMDAuMCwiTWF4SGVpZ2h0IjoiSW5maW5pdHkiLCJTbWFydEZvcmVncm91bmRJc0FjdGl2ZSI6ZmFsc2UsIkhvcml6b250YWxBbGlnbm1lbnQiOjIsIlZlcnRpY2FsQWxpZ25tZW50IjowLCJTbWFydEZvcmVncm91bmQiOm51bGwsIkJhY2tncm91bmRGaWxsVHlwZSI6MCwiTWFyZ2luIjp7IiRpZCI6IjM1NiIsIlRvcCI6MC4wLCJMZWZ0IjowLjAsIlJpZ2h0IjowLjAsIkJvdHRvbSI6MC4wfSwiUGFkZGluZyI6eyIkaWQiOiIzNTciLCJUb3AiOjAuMCwiTGVmdCI6MC4wLCJSaWdodCI6MC4wLCJCb3R0b20iOjAuMH0sIkJhY2tncm91bmQiOnsiJGlkIjoiMzU4IiwiQ29sb3IiOnsiJGlkIjoiMzU5IiwiQSI6MCwiUiI6MjU1LCJHIjoyNTUsIkIiOjI1NX19LCJJc1Zpc2libGUiOnRydWUsIldpZHRoIjowLjAsIkhlaWdodCI6MC4wLCJCb3JkZXJTdHlsZSI6eyIkaWQiOiIzNjAiLCJMaW5lQ29sb3IiOm51bGwsIkxpbmVXZWlnaHQiOjAuMCwiTGluZVR5cGUiOjAsIlBhcmVudFN0eWxlIjpudWxsfSwiUGFyZW50U3R5bGUiOm51bGx9LCJIb3Jpem9udGFsQ29ubmVjdG9yU3R5bGUiOnsiJGlkIjoiMzYxIiwiTGluZUNvbG9yIjp7IiRyZWYiOiI4MiJ9LCJMaW5lV2VpZ2h0IjoxLjAsIkxpbmVUeXBlIjowLCJQYXJlbnRTdHlsZSI6bnVsbH0sIlZlcnRpY2FsQ29ubmVjdG9yU3R5bGUiOnsiJGlkIjoiMzYyIiwiTGluZUNvbG9yIjp7IiRyZWYiOiI4NSJ9LCJMaW5lV2VpZ2h0IjowLjAsIkxpbmVUeXBlIjowLCJQYXJlbnRTdHlsZSI6bnVsbH0sIk1hcmdpbiI6bnVsbCwiU3RhcnREYXRlUG9zaXRpb24iOjYsIkVuZERhdGVQb3NpdGlvbiI6NiwiRGF0ZUlzVmlzaWJsZSI6ZmFsc2UsIlRpdGxlUG9zaXRpb24iOjIsIkR1cmF0aW9uUG9zaXRpb24iOjMsIlBlcmNlbnRhZ2VDb21wbGV0ZWRQb3NpdGlvbiI6NiwiU3BhY2luZyI6NSwiSXNCZWxvd1RpbWViYW5kIjp0cnVlLCJQZXJjZW50YWdlQ29tcGxldGVTaGFwZU9wYWNpdHkiOjM1LCJTaGFwZVN0eWxlIjp7IiRpZCI6IjM2MyIsIk1hcmdpbiI6eyIkaWQiOiIzNjQiLCJUb3AiOjAuMCwiTGVmdCI6NC4wLCJSaWdodCI6NC4wLCJCb3R0b20iOjAuMH0sIlBhZGRpbmciOnsiJGlkIjoiMzY1IiwiVG9wIjowLjAsIkxlZnQiOjAuMCwiUmlnaHQiOjAuMCwiQm90dG9tIjowLjB9LCJCYWNrZ3JvdW5kIjp7IiRpZCI6IjM2NiIsIkNvbG9yIjp7IiRpZCI6IjM2NyIsIkEiOjI1NSwiUiI6NTksIkciOjEzNSwiQiI6MjA1fX0sIklzVmlzaWJsZSI6dHJ1ZSwiV2lkdGgiOjY3MS4wLCJIZWlnaHQiOjE2LjAsIkJvcmRlclN0eWxlIjp7IiRpZCI6IjM2OCIsIkxpbmVDb2xvciI6eyIkaWQiOiIzNjkiLCIkdHlwZSI6Ik5MUkUuQ29tbW9uLkRvbS5Tb2xpZENvbG9yQnJ1c2gsIE5MUkUuQ29tbW9uIiwiQ29sb3IiOnsiJGlkIjoiMzcwIiwiQSI6MjU1LCJSIjoyNTUsIkciOjAsIkIiOjB9fSwiTGluZVdlaWdodCI6MC4wLCJMaW5lVHlwZSI6MCwiUGFyZW50U3R5bGUiOm51bGx9LCJQYXJlbnRTdHlsZSI6bnVsbH0sIlRpdGxlU3R5bGUiOnsiJGlkIjoiMzcxIiwiRm9udFNldHRpbmdzIjp7IiRpZCI6IjM3MiIsIkZvbnRTaXplIjoxMSwiRm9udE5hbWUiOiJDb3JiZWwiLCJJc0JvbGQiOnRydWUsIklzSXRhbGljIjpmYWxzZSwiSXNVbmRlcmxpbmVkIjpmYWxzZSwiUGFyZW50U3R5bGUiOm51bGx9LCJBdXRvU2l6ZSI6MiwiRm9yZWdyb3VuZCI6eyIkaWQiOiIzNzMiLCJDb2xvciI6eyIkaWQiOiIzNzQiLCJBIjoyNTUsIlIiOjI1NSwiRyI6MjU1LCJCIjoyNTV9fSwiTWF4V2lkdGgiOjEwOS4xNjMzMzMzMzMzMzMzNCwiTWF4SGVpZ2h0IjoiSW5maW5pdHkiLCJTbWFydEZvcmVncm91bmRJc0FjdGl2ZSI6ZmFsc2UsIkhvcml6b250YWxBbGlnbm1lbnQiOjEsIlZlcnRpY2FsQWxpZ25tZW50IjowLCJTbWFydEZvcmVncm91bmQiOm51bGwsIkJhY2tncm91bmRGaWxsVHlwZSI6MCwiTWFyZ2luIjp7IiRpZCI6IjM3NSIsIlRvcCI6MC4wLCJMZWZ0IjowLjAsIlJpZ2h0IjowLjAsIkJvdHRvbSI6MC4wfSwiUGFkZGluZyI6eyIkaWQiOiIzNzYiLCJUb3AiOjAuMCwiTGVmdCI6MC4wLCJSaWdodCI6MC4wLCJCb3R0b20iOjAuMH0sIkJhY2tncm91bmQiOnsiJGlkIjoiMzc3IiwiQ29sb3IiOnsiJGlkIjoiMzc4IiwiQSI6MCwiUiI6MjU1LCJHIjoyNTUsIkIiOjI1NX19LCJJc1Zpc2libGUiOnRydWUsIldpZHRoIjowLjAsIkhlaWdodCI6MC4wLCJCb3JkZXJTdHlsZSI6eyIkaWQiOiIzNzkiLCJMaW5lQ29sb3IiOm51bGwsIkxpbmVXZWlnaHQiOjAuMCwiTGluZVR5cGUiOjAsIlBhcmVudFN0eWxlIjpudWxsfSwiUGFyZW50U3R5bGUiOm51bGx9LCJEYXRlU3R5bGUiOnsiJGlkIjoiMzgwIiwiRm9udFNldHRpbmdzIjp7IiRpZCI6IjM4MSIsIkZvbnRTaXplIjoxMCwiRm9udE5hbWUiOiJDYWxpYnJpIiwiSXNCb2xkIjpmYWxzZSwiSXNJdGFsaWMiOmZhbHNlLCJJc1VuZGVybGluZWQiOmZhbHNlLCJQYXJlbnRTdHlsZSI6bnVsbH0sIkF1dG9TaXplIjowLCJGb3JlZ3JvdW5kIjp7IiRpZCI6IjM4MiIsIkNvbG9yIjp7IiRpZCI6IjM4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g0IiwiVG9wIjowLjAsIkxlZnQiOjAuMCwiUmlnaHQiOjAuMCwiQm90dG9tIjowLjB9LCJQYWRkaW5nIjp7IiRpZCI6IjM4NSIsIlRvcCI6MC4wLCJMZWZ0IjowLjAsIlJpZ2h0IjowLjAsIkJvdHRvbSI6MC4wfSwiQmFja2dyb3VuZCI6eyIkcmVmIjoiMTEwIn0sIklzVmlzaWJsZSI6dHJ1ZSwiV2lkdGgiOjAuMCwiSGVpZ2h0IjowLjAsIkJvcmRlclN0eWxlIjp7IiRpZCI6IjM4NiIsIkxpbmVDb2xvciI6bnVsbCwiTGluZVdlaWdodCI6MC4wLCJMaW5lVHlwZSI6MCwiUGFyZW50U3R5bGUiOm51bGx9LCJQYXJlbnRTdHlsZSI6bnVsbH0sIkRhdGVGb3JtYXQiOnsiJGlkIjoiMz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4OCIsIkZvcm1hdCI6MCwiSXNWaXNpYmxlIjpmYWxzZSwiTGFzdEtub3duVmlzaWJpbGl0eVN0YXRlIjpmYWxzZX0sIklzVmlzaWJsZSI6dHJ1ZSwiUGFyZW50U3R5bGUiOm51bGx9LCJJbmRleCI6NywiU21hcnREdXJhdGlvbkFjdGl2YXRlZCI6ZmFsc2UsIkRhdGVGb3JtYXQiOnsiJHJlZiI6IjM4NyJ9LCJXZWVrTnVtYmVyaW5nIjp7IiRpZCI6IjM4OSIsIkZvcm1hdCI6MCwiSXNWaXNpYmxlIjpmYWxzZSwiTGFzdEtub3duVmlzaWJpbGl0eVN0YXRlIjpmYWxzZX0sIklkIjoiNTVhMWMwODMtNTA1ZC00MGQ4LTkwMzItMWVhZTM1OGU3ZDAyIiwiSW1wb3J0SWQiOiJGQUI2MDVERi04QzgzLUVBMTEtQTU0RS01Q0YzNzA2QThBMjciLCJUaXRsZSI6IldlYiBhcHAiLCJOb3RlIjpudWxsLCJIeXBlcmxpbmsiOnsiJGlkIjoiMzkwIiwiQWRkcmVzcyI6bnVsbCwiU3ViQWRkcmVzcyI6bnVsbH0sIklzQ2hhbmdlZCI6ZmFsc2UsIklzTmV3IjpmYWxzZX19XSwiX21pbGVzdG9uZXMiOltdLCJJZCI6IjAwMDAwMDAwLTAwMDAtMDAwMC0wMDAwLTAwMDAwMDAwMDAwMCIsIklzU2luZ2xlSXRlbVJvdyI6dHJ1ZX0seyIkaWQiOiIzOTEiLCJfdGFza3MiOlt7IiRpZCI6IjM5MiIsIl9hdHRhY2hlZE1pbGVzdG9uZXMiOlt7IiRpZCI6IjM5MyIsIkRhdGUiOiIyMDIwLTEyLTAxVDE3OjAwOjAwWiIsIlN0eWxlIjp7IiRpZCI6IjM5NCIsIlNoYXBlIjoxLCJDb25uZWN0b3JNYXJnaW4iOnsiJGlkIjoiMzk1IiwiVG9wIjowLjAsIkxlZnQiOjIuMCwiUmlnaHQiOjIuMCwiQm90dG9tIjowLjB9LCJDb25uZWN0b3JTdHlsZSI6eyIkaWQiOiIzOTYiLCJMaW5lQ29sb3IiOnsiJGlkIjoiMzk3IiwiJHR5cGUiOiJOTFJFLkNvbW1vbi5Eb20uU29saWRDb2xvckJydXNoLCBOTFJFLkNvbW1vbiIsIkNvbG9yIjp7IiRpZCI6IjM5OCIsIkEiOjEyNywiUiI6NTMsIkciOjY3LCJCIjo4MH19LCJMaW5lV2VpZ2h0IjoxLjAsIkxpbmVUeXBlIjowLCJQYXJlbnRTdHlsZSI6bnVsbH0sIklzQmVsb3dUaW1lYmFuZCI6dHJ1ZSwiUG9zaXRpb25PblRhc2siOjMsIkhpZGVEYXRlIjpmYWxzZSwiU2hhcGVTaXplIjoxLCJTcGFjaW5nIjoxLjAsIlBhZGRpbmciOnsiJGlkIjoiMzk5IiwiVG9wIjo3LjAsIkxlZnQiOjMuMCwiUmlnaHQiOjAuMCwiQm90dG9tIjoyLjB9LCJTaGFwZVN0eWxlIjp7IiRpZCI6IjQwMCIsIk1hcmdpbiI6eyIkaWQiOiI0MDEiLCJUb3AiOjAuMCwiTGVmdCI6MC4wLCJSaWdodCI6MC4wLCJCb3R0b20iOjAuMH0sIlBhZGRpbmciOnsiJGlkIjoiNDAyIiwiVG9wIjowLjAsIkxlZnQiOjAuMCwiUmlnaHQiOjAuMCwiQm90dG9tIjowLjB9LCJCYWNrZ3JvdW5kIjp7IiRpZCI6IjQwMyIsIkNvbG9yIjp7IiRpZCI6IjQwNCIsIkEiOjI1NSwiUiI6MzEsIkciOjc4LCJCIjoxMjF9fSwiSXNWaXNpYmxlIjp0cnVlLCJXaWR0aCI6MTguMCwiSGVpZ2h0IjoyMC4wLCJCb3JkZXJTdHlsZSI6eyIkaWQiOiI0MDUiLCJMaW5lQ29sb3IiOnsiJGlkIjoiNDA2IiwiJHR5cGUiOiJOTFJFLkNvbW1vbi5Eb20uU29saWRDb2xvckJydXNoLCBOTFJFLkNvbW1vbiIsIkNvbG9yIjp7IiRpZCI6IjQwNyIsIkEiOjI1NSwiUiI6MjQyLCJHIjoyNDIsIkIiOjI0Mn19LCJMaW5lV2VpZ2h0IjoxLjMzMzMzMzM3LCJMaW5lVHlwZSI6MCwiUGFyZW50U3R5bGUiOm51bGx9LCJQYXJlbnRTdHlsZSI6bnVsbH0sIlRpdGxlU3R5bGUiOnsiJGlkIjoiNDA4IiwiRm9udFNldHRpbmdzIjp7IiRpZCI6IjQwOSIsIkZvbnRTaXplIjoxMCwiRm9udE5hbWUiOiJDYWxpYnJpIiwiSXNCb2xkIjpmYWxzZSwiSXNJdGFsaWMiOmZhbHNlLCJJc1VuZGVybGluZWQiOmZhbHNlLCJQYXJlbnRTdHlsZSI6bnVsbH0sIkF1dG9TaXplIjoyLCJGb3JlZ3JvdW5kIjp7IiRpZCI6IjQxMCIsIkNvbG9yIjp7IiRpZCI6IjQxMSIsIkEiOjI1NSwiUiI6MTI3LCJHIjoxMjcsIkIiOjEyN319LCJNYXhXaWR0aCI6ODQuMTIzMzMzMzMzMzMzMzM1LCJNYXhIZWlnaHQiOiJJbmZpbml0eSIsIlNtYXJ0Rm9yZWdyb3VuZElzQWN0aXZlIjpmYWxzZSwiSG9yaXpvbnRhbEFsaWdubWVudCI6MSwiVmVydGljYWxBbGlnbm1lbnQiOjAsIlNtYXJ0Rm9yZWdyb3VuZCI6bnVsbCwiQmFja2dyb3VuZEZpbGxUeXBlIjowLCJNYXJnaW4iOnsiJGlkIjoiNDEyIiwiVG9wIjowLjAsIkxlZnQiOjAuMCwiUmlnaHQiOjAuMCwiQm90dG9tIjowLjB9LCJQYWRkaW5nIjp7IiRpZCI6IjQxMyIsIlRvcCI6MC4wLCJMZWZ0IjowLjAsIlJpZ2h0IjowLjAsIkJvdHRvbSI6MC4wfSwiQmFja2dyb3VuZCI6eyIkaWQiOiI0MTQiLCJDb2xvciI6eyIkaWQiOiI0MTUiLCJBIjowLCJSIjoyNTUsIkciOjI1NSwiQiI6MjU1fX0sIklzVmlzaWJsZSI6dHJ1ZSwiV2lkdGgiOjAuMCwiSGVpZ2h0IjowLjAsIkJvcmRlclN0eWxlIjp7IiRpZCI6IjQxNiIsIkxpbmVDb2xvciI6bnVsbCwiTGluZVdlaWdodCI6MC4wLCJMaW5lVHlwZSI6MCwiUGFyZW50U3R5bGUiOm51bGx9LCJQYXJlbnRTdHlsZSI6bnVsbH0sIkRhdGVTdHlsZSI6eyIkaWQiOiI0MTciLCJGb250U2V0dGluZ3MiOnsiJGlkIjoiNDE4IiwiRm9udFNpemUiOjEwLCJGb250TmFtZSI6IkNvcmJlbCIsIklzQm9sZCI6ZmFsc2UsIklzSXRhbGljIjpmYWxzZSwiSXNVbmRlcmxpbmVkIjpmYWxzZSwiUGFyZW50U3R5bGUiOm51bGx9LCJBdXRvU2l6ZSI6MiwiRm9yZWdyb3VuZCI6eyIkaWQiOiI0MTkiLCJDb2xvciI6eyIkaWQiOiI0MjAiLCJBIjoyNTUsIlIiOjEyNiwiRyI6MTI2LCJCIjoxMTZ9fSwiTWF4V2lkdGgiOjIyLjU1NjY2NjY2NjY2NjY2OCwiTWF4SGVpZ2h0IjoiSW5maW5pdHkiLCJTbWFydEZvcmVncm91bmRJc0FjdGl2ZSI6ZmFsc2UsIkhvcml6b250YWxBbGlnbm1lbnQiOjEsIlZlcnRpY2FsQWxpZ25tZW50IjowLCJTbWFydEZvcmVncm91bmQiOm51bGwsIkJhY2tncm91bmRGaWxsVHlwZSI6MCwiTWFyZ2luIjp7IiRpZCI6IjQyMSIsIlRvcCI6MC4wLCJMZWZ0IjowLjAsIlJpZ2h0IjowLjAsIkJvdHRvbSI6MC4wfSwiUGFkZGluZyI6eyIkaWQiOiI0MjIiLCJUb3AiOjAuMCwiTGVmdCI6MC4wLCJSaWdodCI6MC4wLCJCb3R0b20iOjAuMH0sIkJhY2tncm91bmQiOnsiJGlkIjoiNDIzIiwiQ29sb3IiOnsiJGlkIjoiNDI0IiwiQSI6MCwiUiI6MjU1LCJHIjoyNTUsIkIiOjI1NX19LCJJc1Zpc2libGUiOmZhbHNlLCJXaWR0aCI6MC4wLCJIZWlnaHQiOjAuMCwiQm9yZGVyU3R5bGUiOnsiJGlkIjoiNDI1IiwiTGluZUNvbG9yIjpudWxsLCJMaW5lV2VpZ2h0IjowLjAsIkxpbmVUeXBlIjowLCJQYXJlbnRTdHlsZSI6bnVsbH0sIlBhcmVudFN0eWxlIjpudWxsfSwiRGF0ZUZvcm1hdCI6eyIkaWQiOiI0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I3IiwiRm9ybWF0IjowLCJJc1Zpc2libGUiOmZhbHNlLCJMYXN0S25vd25WaXNpYmlsaXR5U3RhdGUiOmZhbHNlfSwiSXNWaXNpYmxlIjp0cnVlLCJQYXJlbnRTdHlsZSI6bnVsbH0sIkluZGV4IjoxMCwiUGVyY2VudGFnZUNvbXBsZXRlIjpudWxsLCJQb3NpdGlvbiI6eyJSYXRpbyI6MC4wLCJJc0N1c3RvbSI6ZmFsc2V9LCJEYXRlRm9ybWF0Ijp7IiRyZWYiOiI0MjYifSwiV2Vla051bWJlcmluZyI6eyIkaWQiOiI0MjgiLCJGb3JtYXQiOjAsIklzVmlzaWJsZSI6ZmFsc2UsIkxhc3RLbm93blZpc2liaWxpdHlTdGF0ZSI6ZmFsc2V9LCJSZWxhdGVkVGFza0lkIjoiYzI4ZTY1ZTItYTVjMi00MmJmLThmYTItYWQzN2VkMWMyY2Q4IiwiSWQiOiIxZGUyOTg3Mi02ODRiLTQ0OTAtOTk4Zi1hMDBmY2NhODM4N2UiLCJJbXBvcnRJZCI6IkU0QjYwNURGLThDODMtRUExMS1BNTRFLTVDRjM3MDZBOEEyNyIsIlRpdGxlIjoiTW9iaWxlIEFwcCBSZWxlYXNlIiwiTm90ZSI6bnVsbCwiSHlwZXJsaW5rIjp7IiRpZCI6IjQyOSIsIkFkZHJlc3MiOiIiLCJTdWJBZGRyZXNzIjoiIn0sIklzQ2hhbmdlZCI6ZmFsc2UsIklzTmV3IjpmYWxzZX1dLCJUYXNrRGVmaW5pdGlvbiI6eyIkaWQiOiI0MzAiLCJHcm91cE5hbWUiOm51bGwsIlN0YXJ0RGF0ZSI6IjIwMjAtMDUtMDVUMDg6MDA6MDAiLCJFbmREYXRlIjoiMjAyMC0xMi0yOFQxNzowMDowMFoiLCJQZXJjZW50YWdlQ29tcGxldGUiOm51bGwsIlN0eWxlIjp7IiRpZCI6IjQzMSIsIlNoYXBlIjozLCJTaGFwZVRoaWNrbmVzcyI6MSwiRHVyYXRpb25Gb3JtYXQiOjEsIkluY2x1ZGVOb25Xb3JraW5nRGF5c0luRHVyYXRpb24iOmZhbHNlLCJQZXJjZW50YWdlQ29tcGxldGVTdHlsZSI6eyIkaWQiOiI0MzIiLCJGb250U2V0dGluZ3MiOnsiJGlkIjoiNDMzIiwiRm9udFNpemUiOjEwLCJGb250TmFtZSI6IkNhbGlicmkiLCJJc0JvbGQiOmZhbHNlLCJJc0l0YWxpYyI6ZmFsc2UsIklzVW5kZXJsaW5lZCI6ZmFsc2UsIlBhcmVudFN0eWxlIjpudWxsfSwiQXV0b1NpemUiOjAsIkZvcmVncm91bmQiOnsiJGlkIjoiNDM0IiwiQ29sb3IiOnsiJHJlZiI6IjExIn19LCJNYXhXaWR0aCI6MjAwLjAsIk1heEhlaWdodCI6IkluZmluaXR5IiwiU21hcnRGb3JlZ3JvdW5kSXNBY3RpdmUiOmZhbHNlLCJIb3Jpem9udGFsQWxpZ25tZW50IjowLCJWZXJ0aWNhbEFsaWdubWVudCI6MCwiU21hcnRGb3JlZ3JvdW5kIjpudWxsLCJCYWNrZ3JvdW5kRmlsbFR5cGUiOjAsIk1hcmdpbiI6eyIkaWQiOiI0MzUiLCJUb3AiOjAuMCwiTGVmdCI6MC4wLCJSaWdodCI6MC4wLCJCb3R0b20iOjAuMH0sIlBhZGRpbmciOnsiJGlkIjoiNDM2IiwiVG9wIjowLjAsIkxlZnQiOjAuMCwiUmlnaHQiOjAuMCwiQm90dG9tIjowLjB9LCJCYWNrZ3JvdW5kIjp7IiRyZWYiOiI2OSJ9LCJJc1Zpc2libGUiOnRydWUsIldpZHRoIjowLjAsIkhlaWdodCI6MC4wLCJCb3JkZXJTdHlsZSI6eyIkaWQiOiI0MzciLCJMaW5lQ29sb3IiOm51bGwsIkxpbmVXZWlnaHQiOjAuMCwiTGluZVR5cGUiOjAsIlBhcmVudFN0eWxlIjpudWxsfSwiUGFyZW50U3R5bGUiOm51bGx9LCJEdXJhdGlvblN0eWxlIjp7IiRpZCI6IjQzOCIsIkZvbnRTZXR0aW5ncyI6eyIkaWQiOiI0MzkiLCJGb250U2l6ZSI6MTAsIkZvbnROYW1lIjoiQ2FsaWJyaSIsIklzQm9sZCI6dHJ1ZSwiSXNJdGFsaWMiOmZhbHNlLCJJc1VuZGVybGluZWQiOmZhbHNlLCJQYXJlbnRTdHlsZSI6bnVsbH0sIkF1dG9TaXplIjowLCJGb3JlZ3JvdW5kIjp7IiRpZCI6IjQ0MCIsIkNvbG9yIjp7IiRpZCI6IjQ0MSIsIkEiOjI1NSwiUiI6NzEsIkciOjkwLCJCIjoxMDd9fSwiTWF4V2lkdGgiOjIwMC4wLCJNYXhIZWlnaHQiOiJJbmZpbml0eSIsIlNtYXJ0Rm9yZWdyb3VuZElzQWN0aXZlIjpmYWxzZSwiSG9yaXpvbnRhbEFsaWdubWVudCI6MiwiVmVydGljYWxBbGlnbm1lbnQiOjAsIlNtYXJ0Rm9yZWdyb3VuZCI6bnVsbCwiQmFja2dyb3VuZEZpbGxUeXBlIjowLCJNYXJnaW4iOnsiJGlkIjoiNDQyIiwiVG9wIjowLjAsIkxlZnQiOjAuMCwiUmlnaHQiOjAuMCwiQm90dG9tIjowLjB9LCJQYWRkaW5nIjp7IiRpZCI6IjQ0MyIsIlRvcCI6MC4wLCJMZWZ0IjowLjAsIlJpZ2h0IjowLjAsIkJvdHRvbSI6MC4wfSwiQmFja2dyb3VuZCI6eyIkaWQiOiI0NDQiLCJDb2xvciI6eyIkaWQiOiI0NDUiLCJBIjowLCJSIjoyNTUsIkciOjI1NSwiQiI6MjU1fX0sIklzVmlzaWJsZSI6dHJ1ZSwiV2lkdGgiOjAuMCwiSGVpZ2h0IjowLjAsIkJvcmRlclN0eWxlIjp7IiRpZCI6IjQ0NiIsIkxpbmVDb2xvciI6bnVsbCwiTGluZVdlaWdodCI6MC4wLCJMaW5lVHlwZSI6MCwiUGFyZW50U3R5bGUiOm51bGx9LCJQYXJlbnRTdHlsZSI6bnVsbH0sIkhvcml6b250YWxDb25uZWN0b3JTdHlsZSI6eyIkaWQiOiI0NDciLCJMaW5lQ29sb3IiOnsiJHJlZiI6IjgyIn0sIkxpbmVXZWlnaHQiOjEuMCwiTGluZVR5cGUiOjAsIlBhcmVudFN0eWxlIjpudWxsfSwiVmVydGljYWxDb25uZWN0b3JTdHlsZSI6eyIkaWQiOiI0NDgiLCJMaW5lQ29sb3IiOnsiJHJlZiI6Ijg1In0sIkxpbmVXZWlnaHQiOjAuMCwiTGluZVR5cGUiOjAsIlBhcmVudFN0eWxlIjpudWxsfSwiTWFyZ2luIjpudWxsLCJTdGFydERhdGVQb3NpdGlvbiI6NiwiRW5kRGF0ZVBvc2l0aW9uIjo2LCJEYXRlSXNWaXNpYmxlIjpmYWxzZSwiVGl0bGVQb3NpdGlvbiI6MiwiRHVyYXRpb25Qb3NpdGlvbiI6MywiUGVyY2VudGFnZUNvbXBsZXRlZFBvc2l0aW9uIjo2LCJTcGFjaW5nIjo1LCJJc0JlbG93VGltZWJhbmQiOnRydWUsIlBlcmNlbnRhZ2VDb21wbGV0ZVNoYXBlT3BhY2l0eSI6MzUsIlNoYXBlU3R5bGUiOnsiJGlkIjoiNDQ5IiwiTWFyZ2luIjp7IiRpZCI6IjQ1MCIsIlRvcCI6MC4wLCJMZWZ0Ijo0LjAsIlJpZ2h0Ijo0LjAsIkJvdHRvbSI6MC4wfSwiUGFkZGluZyI6eyIkaWQiOiI0NTEiLCJUb3AiOjAuMCwiTGVmdCI6MC4wLCJSaWdodCI6MC4wLCJCb3R0b20iOjAuMH0sIkJhY2tncm91bmQiOnsiJGlkIjoiNDUyIiwiQ29sb3IiOnsiJGlkIjoiNDUzIiwiQSI6MjU1LCJSIjo1OSwiRyI6MTM1LCJCIjoyMDV9fSwiSXNWaXNpYmxlIjp0cnVlLCJXaWR0aCI6NTAxLjAsIkhlaWdodCI6MTYuMCwiQm9yZGVyU3R5bGUiOnsiJGlkIjoiNDU0IiwiTGluZUNvbG9yIjp7IiRpZCI6IjQ1NSIsIiR0eXBlIjoiTkxSRS5Db21tb24uRG9tLlNvbGlkQ29sb3JCcnVzaCwgTkxSRS5Db21tb24iLCJDb2xvciI6eyIkaWQiOiI0NTYiLCJBIjoyNTUsIlIiOjI1NSwiRyI6MCwiQiI6MH19LCJMaW5lV2VpZ2h0IjowLjAsIkxpbmVUeXBlIjowLCJQYXJlbnRTdHlsZSI6bnVsbH0sIlBhcmVudFN0eWxlIjpudWxsfSwiVGl0bGVTdHlsZSI6eyIkaWQiOiI0NTciLCJGb250U2V0dGluZ3MiOnsiJGlkIjoiNDU4IiwiRm9udFNpemUiOjExLCJGb250TmFtZSI6IkNvcmJlbCIsIklzQm9sZCI6dHJ1ZSwiSXNJdGFsaWMiOmZhbHNlLCJJc1VuZGVybGluZWQiOmZhbHNlLCJQYXJlbnRTdHlsZSI6bnVsbH0sIkF1dG9TaXplIjowLCJGb3JlZ3JvdW5kIjp7IiRpZCI6IjQ1OSIsIkNvbG9yIjp7IiRpZCI6IjQ2MC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0NjEiLCJUb3AiOjAuMCwiTGVmdCI6MC4wLCJSaWdodCI6MC4wLCJCb3R0b20iOjAuMH0sIlBhZGRpbmciOnsiJGlkIjoiNDYyIiwiVG9wIjowLjAsIkxlZnQiOjAuMCwiUmlnaHQiOjAuMCwiQm90dG9tIjowLjB9LCJCYWNrZ3JvdW5kIjp7IiRpZCI6IjQ2MyIsIkNvbG9yIjp7IiRpZCI6IjQ2NCIsIkEiOjAsIlIiOjI1NSwiRyI6MjU1LCJCIjoyNTV9fSwiSXNWaXNpYmxlIjp0cnVlLCJXaWR0aCI6MC4wLCJIZWlnaHQiOjAuMCwiQm9yZGVyU3R5bGUiOnsiJGlkIjoiNDY1IiwiTGluZUNvbG9yIjpudWxsLCJMaW5lV2VpZ2h0IjowLjAsIkxpbmVUeXBlIjowLCJQYXJlbnRTdHlsZSI6bnVsbH0sIlBhcmVudFN0eWxlIjpudWxsfSwiRGF0ZVN0eWxlIjp7IiRpZCI6IjQ2NiIsIkZvbnRTZXR0aW5ncyI6eyIkaWQiOiI0NjciLCJGb250U2l6ZSI6MTAsIkZvbnROYW1lIjoiQ29yYmVsIiwiSXNCb2xkIjpmYWxzZSwiSXNJdGFsaWMiOmZhbHNlLCJJc1VuZGVybGluZWQiOmZhbHNlLCJQYXJlbnRTdHlsZSI6bnVsbH0sIkF1dG9TaXplIjowLCJGb3JlZ3JvdW5kIjp7IiRpZCI6IjQ2OCIsIkNvbG9yIjp7IiRpZCI6IjQ2OSIsIkEiOjI1NSwiUiI6MjksIkciOjI2LCJCIjoyOX19LCJNYXhXaWR0aCI6MjAwLjAsIk1heEhlaWdodCI6IkluZmluaXR5IiwiU21hcnRGb3JlZ3JvdW5kSXNBY3RpdmUiOmZhbHNlLCJIb3Jpem9udGFsQWxpZ25tZW50IjowLCJWZXJ0aWNhbEFsaWdubWVudCI6MCwiU21hcnRGb3JlZ3JvdW5kIjpudWxsLCJCYWNrZ3JvdW5kRmlsbFR5cGUiOjAsIk1hcmdpbiI6eyIkaWQiOiI0NzAiLCJUb3AiOjAuMCwiTGVmdCI6MC4wLCJSaWdodCI6MC4wLCJCb3R0b20iOjAuMH0sIlBhZGRpbmciOnsiJGlkIjoiNDcxIiwiVG9wIjowLjAsIkxlZnQiOjAuMCwiUmlnaHQiOjAuMCwiQm90dG9tIjowLjB9LCJCYWNrZ3JvdW5kIjp7IiRyZWYiOiIxMTAifSwiSXNWaXNpYmxlIjp0cnVlLCJXaWR0aCI6MC4wLCJIZWlnaHQiOjAuMCwiQm9yZGVyU3R5bGUiOnsiJGlkIjoiNDcyIiwiTGluZUNvbG9yIjpudWxsLCJMaW5lV2VpZ2h0IjowLjAsIkxpbmVUeXBlIjowLCJQYXJlbnRTdHlsZSI6bnVsbH0sIlBhcmVudFN0eWxlIjpudWxsfSwiRGF0ZUZvcm1hdCI6eyIkaWQiOiI0N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0IiwiRm9ybWF0IjowLCJJc1Zpc2libGUiOmZhbHNlLCJMYXN0S25vd25WaXNpYmlsaXR5U3RhdGUiOmZhbHNlfSwiSXNWaXNpYmxlIjp0cnVlLCJQYXJlbnRTdHlsZSI6bnVsbH0sIkluZGV4Ijo5LCJTbWFydER1cmF0aW9uQWN0aXZhdGVkIjpmYWxzZSwiRGF0ZUZvcm1hdCI6eyIkcmVmIjoiNDczIn0sIldlZWtOdW1iZXJpbmciOnsiJGlkIjoiNDc1IiwiRm9ybWF0IjowLCJJc1Zpc2libGUiOmZhbHNlLCJMYXN0S25vd25WaXNpYmlsaXR5U3RhdGUiOmZhbHNlfSwiSWQiOiJjMjhlNjVlMi1hNWMyLTQyYmYtOGZhMi1hZDM3ZWQxYzJjZDgiLCJJbXBvcnRJZCI6IkZDQjYwNURGLThDODMtRUExMS1BNTRFLTVDRjM3MDZBOEEyNyIsIlRpdGxlIjoiTW9iaWxlIGFwcCIsIk5vdGUiOm51bGwsIkh5cGVybGluayI6eyIkaWQiOiI0NzYiLCJBZGRyZXNzIjpudWxsLCJTdWJBZGRyZXNzIjpudWxsfSwiSXNDaGFuZ2VkIjpmYWxzZSwiSXNOZXciOmZhbHNlfX1dLCJfbWlsZXN0b25lcyI6W10sIklkIjoiMDAwMDAwMDAtMDAwMC0wMDAwLTAwMDAtMDAwMDAwMDAwMDAwIiwiSXNTaW5nbGVJdGVtUm93Ijp0cnVlfSx7IiRpZCI6IjQ3NyIsIl90YXNrcyI6W3siJGlkIjoiNDc4IiwiX2F0dGFjaGVkTWlsZXN0b25lcyI6W3siJGlkIjoiNDc5IiwiRGF0ZSI6IjIwMjAtMTItMDFUMTc6MDA6MDBaIiwiU3R5bGUiOnsiJGlkIjoiNDgwIiwiU2hhcGUiOjEsIkNvbm5lY3Rvck1hcmdpbiI6eyIkaWQiOiI0ODEiLCJUb3AiOjAuMCwiTGVmdCI6Mi4wLCJSaWdodCI6Mi4wLCJCb3R0b20iOjAuMH0sIkNvbm5lY3RvclN0eWxlIjp7IiRpZCI6IjQ4MiIsIkxpbmVDb2xvciI6eyIkaWQiOiI0ODMiLCIkdHlwZSI6Ik5MUkUuQ29tbW9uLkRvbS5Tb2xpZENvbG9yQnJ1c2gsIE5MUkUuQ29tbW9uIiwiQ29sb3IiOnsiJGlkIjoiNDg0IiwiQSI6MTI3LCJSIjoxMTIsIkciOjE3MywiQiI6NzF9fSwiTGluZVdlaWdodCI6MS4wLCJMaW5lVHlwZSI6MCwiUGFyZW50U3R5bGUiOm51bGx9LCJJc0JlbG93VGltZWJhbmQiOnRydWUsIlBvc2l0aW9uT25UYXNrIjozLCJIaWRlRGF0ZSI6ZmFsc2UsIlNoYXBlU2l6ZSI6MSwiU3BhY2luZyI6MS4wLCJQYWRkaW5nIjp7IiRpZCI6IjQ4NSIsIlRvcCI6Ny4wLCJMZWZ0IjozLjAsIlJpZ2h0IjowLjAsIkJvdHRvbSI6Mi4wfSwiU2hhcGVTdHlsZSI6eyIkaWQiOiI0ODYiLCJNYXJnaW4iOnsiJGlkIjoiNDg3IiwiVG9wIjowLjAsIkxlZnQiOjAuMCwiUmlnaHQiOjAuMCwiQm90dG9tIjowLjB9LCJQYWRkaW5nIjp7IiRpZCI6IjQ4OCIsIlRvcCI6MC4wLCJMZWZ0IjowLjAsIlJpZ2h0IjowLjAsIkJvdHRvbSI6MC4wfSwiQmFja2dyb3VuZCI6eyIkaWQiOiI0ODkiLCJDb2xvciI6eyIkaWQiOiI0OTAiLCJBIjoyNTUsIlIiOjMxLCJHIjo3OCwiQiI6MTIxfX0sIklzVmlzaWJsZSI6dHJ1ZSwiV2lkdGgiOjE4LjAsIkhlaWdodCI6MjAuMCwiQm9yZGVyU3R5bGUiOnsiJGlkIjoiNDkxIiwiTGluZUNvbG9yIjp7IiRpZCI6IjQ5MiIsIiR0eXBlIjoiTkxSRS5Db21tb24uRG9tLlNvbGlkQ29sb3JCcnVzaCwgTkxSRS5Db21tb24iLCJDb2xvciI6eyIkaWQiOiI0OTMiLCJBIjoyNTUsIlIiOjI0MiwiRyI6MjQyLCJCIjoyNDJ9fSwiTGluZVdlaWdodCI6MS4zMzMzMzMzNywiTGluZVR5cGUiOjAsIlBhcmVudFN0eWxlIjpudWxsfSwiUGFyZW50U3R5bGUiOm51bGx9LCJUaXRsZVN0eWxlIjp7IiRpZCI6IjQ5NCIsIkZvbnRTZXR0aW5ncyI6eyIkaWQiOiI0OTUiLCJGb250U2l6ZSI6MTAsIkZvbnROYW1lIjoiQ2FsaWJyaSIsIklzQm9sZCI6ZmFsc2UsIklzSXRhbGljIjpmYWxzZSwiSXNVbmRlcmxpbmVkIjpmYWxzZSwiUGFyZW50U3R5bGUiOm51bGx9LCJBdXRvU2l6ZSI6MiwiRm9yZWdyb3VuZCI6eyIkaWQiOiI0OTYiLCJDb2xvciI6eyIkaWQiOiI0OTciLCJBIjoyNTUsIlIiOjEyNywiRyI6MTI3LCJCIjoxMjd9fSwiTWF4V2lkdGgiOjY2LjQ2NjY2NjY2NjY2NjY2OSwiTWF4SGVpZ2h0IjoiSW5maW5pdHkiLCJTbWFydEZvcmVncm91bmRJc0FjdGl2ZSI6ZmFsc2UsIkhvcml6b250YWxBbGlnbm1lbnQiOjEsIlZlcnRpY2FsQWxpZ25tZW50IjowLCJTbWFydEZvcmVncm91bmQiOm51bGwsIkJhY2tncm91bmRGaWxsVHlwZSI6MCwiTWFyZ2luIjp7IiRpZCI6IjQ5OCIsIlRvcCI6MC4wLCJMZWZ0IjowLjAsIlJpZ2h0IjowLjAsIkJvdHRvbSI6MC4wfSwiUGFkZGluZyI6eyIkaWQiOiI0OTkiLCJUb3AiOjAuMCwiTGVmdCI6MC4wLCJSaWdodCI6MC4wLCJCb3R0b20iOjAuMH0sIkJhY2tncm91bmQiOnsiJGlkIjoiNTAwIiwiQ29sb3IiOnsiJGlkIjoiNTAxIiwiQSI6MCwiUiI6MjU1LCJHIjoyNTUsIkIiOjI1NX19LCJJc1Zpc2libGUiOnRydWUsIldpZHRoIjowLjAsIkhlaWdodCI6MC4wLCJCb3JkZXJTdHlsZSI6eyIkaWQiOiI1MDIiLCJMaW5lQ29sb3IiOm51bGwsIkxpbmVXZWlnaHQiOjAuMCwiTGluZVR5cGUiOjAsIlBhcmVudFN0eWxlIjpudWxsfSwiUGFyZW50U3R5bGUiOm51bGx9LCJEYXRlU3R5bGUiOnsiJGlkIjoiNTAzIiwiRm9udFNldHRpbmdzIjp7IiRpZCI6IjUwNCIsIkZvbnRTaXplIjoxMCwiRm9udE5hbWUiOiJDb3JiZWwiLCJJc0JvbGQiOmZhbHNlLCJJc0l0YWxpYyI6ZmFsc2UsIklzVW5kZXJsaW5lZCI6ZmFsc2UsIlBhcmVudFN0eWxlIjpudWxsfSwiQXV0b1NpemUiOjIsIkZvcmVncm91bmQiOnsiJGlkIjoiNTA1IiwiQ29sb3IiOnsiJGlkIjoiNTA2IiwiQSI6MjU1LCJSIjoxMjYsIkciOjEyNiwiQiI6MTE2fX0sIk1heFdpZHRoIjoyMi41NTY2NjY2NjY2NjY2NjgsIk1heEhlaWdodCI6IkluZmluaXR5IiwiU21hcnRGb3JlZ3JvdW5kSXNBY3RpdmUiOmZhbHNlLCJIb3Jpem9udGFsQWxpZ25tZW50IjoyLCJWZXJ0aWNhbEFsaWdubWVudCI6MCwiU21hcnRGb3JlZ3JvdW5kIjpudWxsLCJCYWNrZ3JvdW5kRmlsbFR5cGUiOjAsIk1hcmdpbiI6eyIkaWQiOiI1MDciLCJUb3AiOjAuMCwiTGVmdCI6MC4wLCJSaWdodCI6MC4wLCJCb3R0b20iOjAuMH0sIlBhZGRpbmciOnsiJGlkIjoiNTA4IiwiVG9wIjowLjAsIkxlZnQiOjAuMCwiUmlnaHQiOjAuMCwiQm90dG9tIjowLjB9LCJCYWNrZ3JvdW5kIjp7IiRpZCI6IjUwOSIsIkNvbG9yIjp7IiRpZCI6IjUxMCIsIkEiOjAsIlIiOjI1NSwiRyI6MjU1LCJCIjoyNTV9fSwiSXNWaXNpYmxlIjpmYWxzZSwiV2lkdGgiOjAuMCwiSGVpZ2h0IjowLjAsIkJvcmRlclN0eWxlIjp7IiRpZCI6IjUxMSIsIkxpbmVDb2xvciI6bnVsbCwiTGluZVdlaWdodCI6MC4wLCJMaW5lVHlwZSI6MCwiUGFyZW50U3R5bGUiOm51bGx9LCJQYXJlbnRTdHlsZSI6bnVsbH0sIkRhdGVGb3JtYXQiOnsiJGlkIjoiNTE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xMyIsIkZvcm1hdCI6MCwiSXNWaXNpYmxlIjpmYWxzZSwiTGFzdEtub3duVmlzaWJpbGl0eVN0YXRlIjpmYWxzZX0sIklzVmlzaWJsZSI6dHJ1ZSwiUGFyZW50U3R5bGUiOm51bGx9LCJJbmRleCI6MTIsIlBlcmNlbnRhZ2VDb21wbGV0ZSI6bnVsbCwiUG9zaXRpb24iOnsiUmF0aW8iOjAuMCwiSXNDdXN0b20iOmZhbHNlfSwiRGF0ZUZvcm1hdCI6eyIkcmVmIjoiNTEyIn0sIldlZWtOdW1iZXJpbmciOnsiJGlkIjoiNTE0IiwiRm9ybWF0IjowLCJJc1Zpc2libGUiOmZhbHNlLCJMYXN0S25vd25WaXNpYmlsaXR5U3RhdGUiOmZhbHNlfSwiUmVsYXRlZFRhc2tJZCI6IjU0ODdhNDNhLTdmMGQtNGUzNC05NGVmLTkzMjFiM2JhZTZkYyIsIklkIjoiOTU5MzQyMzMtMDlkMi00MjliLWEwMjMtOTEzNzY4ZDIxODU3IiwiSW1wb3J0SWQiOiJFNkI2MDVERi04QzgzLUVBMTEtQTU0RS01Q0YzNzA2QThBMjciLCJUaXRsZSI6IlBDIEFwcCBSZWxlYXNlIiwiTm90ZSI6bnVsbCwiSHlwZXJsaW5rIjp7IiRpZCI6IjUxNSIsIkFkZHJlc3MiOiIiLCJTdWJBZGRyZXNzIjoiIn0sIklzQ2hhbmdlZCI6ZmFsc2UsIklzTmV3IjpmYWxzZX1dLCJUYXNrRGVmaW5pdGlvbiI6eyIkaWQiOiI1MTYiLCJHcm91cE5hbWUiOm51bGwsIlN0YXJ0RGF0ZSI6IjIwMjAtMDYtMjNUMDg6MDA6MDBaIiwiRW5kRGF0ZSI6IjIwMjAtMTItMjhUMTc6MDA6MDBaIiwiUGVyY2VudGFnZUNvbXBsZXRlIjpudWxsLCJTdHlsZSI6eyIkaWQiOiI1MTciLCJTaGFwZSI6MywiU2hhcGVUaGlja25lc3MiOjEsIkR1cmF0aW9uRm9ybWF0IjoxLCJJbmNsdWRlTm9uV29ya2luZ0RheXNJbkR1cmF0aW9uIjpmYWxzZSwiUGVyY2VudGFnZUNvbXBsZXRlU3R5bGUiOnsiJGlkIjoiNTE4IiwiRm9udFNldHRpbmdzIjp7IiRpZCI6IjUxOSIsIkZvbnRTaXplIjoxMCwiRm9udE5hbWUiOiJDYWxpYnJpIiwiSXNCb2xkIjpmYWxzZSwiSXNJdGFsaWMiOmZhbHNlLCJJc1VuZGVybGluZWQiOmZhbHNlLCJQYXJlbnRTdHlsZSI6bnVsbH0sIkF1dG9TaXplIjowLCJGb3JlZ3JvdW5kIjp7IiRpZCI6IjUyMCIsIkNvbG9yIjp7IiRyZWYiOiIxMSJ9fSwiTWF4V2lkdGgiOjIwMC4wLCJNYXhIZWlnaHQiOiJJbmZpbml0eSIsIlNtYXJ0Rm9yZWdyb3VuZElzQWN0aXZlIjpmYWxzZSwiSG9yaXpvbnRhbEFsaWdubWVudCI6MCwiVmVydGljYWxBbGlnbm1lbnQiOjAsIlNtYXJ0Rm9yZWdyb3VuZCI6bnVsbCwiQmFja2dyb3VuZEZpbGxUeXBlIjowLCJNYXJnaW4iOnsiJGlkIjoiNTIxIiwiVG9wIjowLjAsIkxlZnQiOjAuMCwiUmlnaHQiOjAuMCwiQm90dG9tIjowLjB9LCJQYWRkaW5nIjp7IiRpZCI6IjUyMiIsIlRvcCI6MC4wLCJMZWZ0IjowLjAsIlJpZ2h0IjowLjAsIkJvdHRvbSI6MC4wfSwiQmFja2dyb3VuZCI6eyIkcmVmIjoiNjkifSwiSXNWaXNpYmxlIjp0cnVlLCJXaWR0aCI6MC4wLCJIZWlnaHQiOjAuMCwiQm9yZGVyU3R5bGUiOnsiJGlkIjoiNTIzIiwiTGluZUNvbG9yIjpudWxsLCJMaW5lV2VpZ2h0IjowLjAsIkxpbmVUeXBlIjowLCJQYXJlbnRTdHlsZSI6bnVsbH0sIlBhcmVudFN0eWxlIjpudWxsfSwiRHVyYXRpb25TdHlsZSI6eyIkaWQiOiI1MjQiLCJGb250U2V0dGluZ3MiOnsiJGlkIjoiNTI1IiwiRm9udFNpemUiOjEwLCJGb250TmFtZSI6IkNhbGlicmkiLCJJc0JvbGQiOnRydWUsIklzSXRhbGljIjpmYWxzZSwiSXNVbmRlcmxpbmVkIjpmYWxzZSwiUGFyZW50U3R5bGUiOm51bGx9LCJBdXRvU2l6ZSI6MCwiRm9yZWdyb3VuZCI6eyIkaWQiOiI1MjYiLCJDb2xvciI6eyIkaWQiOiI1MjciLCJBIjoyNTUsIlIiOjcxLCJHIjo5MCwiQiI6MTA3fX0sIk1heFdpZHRoIjoyMDAuMCwiTWF4SGVpZ2h0IjoiSW5maW5pdHkiLCJTbWFydEZvcmVncm91bmRJc0FjdGl2ZSI6ZmFsc2UsIkhvcml6b250YWxBbGlnbm1lbnQiOjIsIlZlcnRpY2FsQWxpZ25tZW50IjowLCJTbWFydEZvcmVncm91bmQiOm51bGwsIkJhY2tncm91bmRGaWxsVHlwZSI6MCwiTWFyZ2luIjp7IiRpZCI6IjUyOCIsIlRvcCI6MC4wLCJMZWZ0IjowLjAsIlJpZ2h0IjowLjAsIkJvdHRvbSI6MC4wfSwiUGFkZGluZyI6eyIkaWQiOiI1MjkiLCJUb3AiOjAuMCwiTGVmdCI6MC4wLCJSaWdodCI6MC4wLCJCb3R0b20iOjAuMH0sIkJhY2tncm91bmQiOnsiJGlkIjoiNTMwIiwiQ29sb3IiOnsiJGlkIjoiNTMxIiwiQSI6MCwiUiI6MjU1LCJHIjoyNTUsIkIiOjI1NX19LCJJc1Zpc2libGUiOnRydWUsIldpZHRoIjowLjAsIkhlaWdodCI6MC4wLCJCb3JkZXJTdHlsZSI6eyIkaWQiOiI1MzIiLCJMaW5lQ29sb3IiOm51bGwsIkxpbmVXZWlnaHQiOjAuMCwiTGluZVR5cGUiOjAsIlBhcmVudFN0eWxlIjpudWxsfSwiUGFyZW50U3R5bGUiOm51bGx9LCJIb3Jpem9udGFsQ29ubmVjdG9yU3R5bGUiOnsiJGlkIjoiNTMzIiwiTGluZUNvbG9yIjp7IiRyZWYiOiI4MiJ9LCJMaW5lV2VpZ2h0IjoxLjAsIkxpbmVUeXBlIjowLCJQYXJlbnRTdHlsZSI6bnVsbH0sIlZlcnRpY2FsQ29ubmVjdG9yU3R5bGUiOnsiJGlkIjoiNTM0IiwiTGluZUNvbG9yIjp7IiRyZWYiOiI4NSJ9LCJMaW5lV2VpZ2h0IjowLjAsIkxpbmVUeXBlIjowLCJQYXJlbnRTdHlsZSI6bnVsbH0sIk1hcmdpbiI6bnVsbCwiU3RhcnREYXRlUG9zaXRpb24iOjYsIkVuZERhdGVQb3NpdGlvbiI6NiwiRGF0ZUlzVmlzaWJsZSI6ZmFsc2UsIlRpdGxlUG9zaXRpb24iOjIsIkR1cmF0aW9uUG9zaXRpb24iOjMsIlBlcmNlbnRhZ2VDb21wbGV0ZWRQb3NpdGlvbiI6NiwiU3BhY2luZyI6MywiSXNCZWxvd1RpbWViYW5kIjp0cnVlLCJQZXJjZW50YWdlQ29tcGxldGVTaGFwZU9wYWNpdHkiOjM1LCJTaGFwZVN0eWxlIjp7IiRpZCI6IjUzNSIsIk1hcmdpbiI6eyIkaWQiOiI1MzYiLCJUb3AiOjAuMCwiTGVmdCI6NC4wLCJSaWdodCI6NC4wLCJCb3R0b20iOjAuMH0sIlBhZGRpbmciOnsiJGlkIjoiNTM3IiwiVG9wIjowLjAsIkxlZnQiOjAuMCwiUmlnaHQiOjAuMCwiQm90dG9tIjowLjB9LCJCYWNrZ3JvdW5kIjp7IiRpZCI6IjUzOCIsIkNvbG9yIjp7IiRpZCI6IjUzOSIsIkEiOjI1NSwiUiI6NTksIkciOjEzNSwiQiI6MjA1fX0sIklzVmlzaWJsZSI6dHJ1ZSwiV2lkdGgiOjM5Ni4wLCJIZWlnaHQiOjE2LjAsIkJvcmRlclN0eWxlIjp7IiRpZCI6IjU0MCIsIkxpbmVDb2xvciI6eyIkcmVmIjoiNDU1In0sIkxpbmVXZWlnaHQiOjAuMCwiTGluZVR5cGUiOjAsIlBhcmVudFN0eWxlIjpudWxsfSwiUGFyZW50U3R5bGUiOm51bGx9LCJUaXRsZVN0eWxlIjp7IiRpZCI6IjU0MSIsIkZvbnRTZXR0aW5ncyI6eyIkaWQiOiI1NDIiLCJGb250U2l6ZSI6MTEsIkZvbnROYW1lIjoiQ29yYmVsIiwiSXNCb2xkIjp0cnVlLCJJc0l0YWxpYyI6ZmFsc2UsIklzVW5kZXJsaW5lZCI6ZmFsc2UsIlBhcmVudFN0eWxlIjpudWxsfSwiQXV0b1NpemUiOjAsIkZvcmVncm91bmQiOnsiJGlkIjoiNTQzIiwiQ29sb3IiOnsiJGlkIjoiNTQ0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U0NSIsIlRvcCI6MC4wLCJMZWZ0IjowLjAsIlJpZ2h0IjowLjAsIkJvdHRvbSI6MC4wfSwiUGFkZGluZyI6eyIkaWQiOiI1NDYiLCJUb3AiOjAuMCwiTGVmdCI6MC4wLCJSaWdodCI6MC4wLCJCb3R0b20iOjAuMH0sIkJhY2tncm91bmQiOnsiJGlkIjoiNTQ3IiwiQ29sb3IiOnsiJGlkIjoiNTQ4IiwiQSI6MCwiUiI6MjU1LCJHIjoyNTUsIkIiOjI1NX19LCJJc1Zpc2libGUiOnRydWUsIldpZHRoIjowLjAsIkhlaWdodCI6MC4wLCJCb3JkZXJTdHlsZSI6eyIkaWQiOiI1NDkiLCJMaW5lQ29sb3IiOm51bGwsIkxpbmVXZWlnaHQiOjAuMCwiTGluZVR5cGUiOjAsIlBhcmVudFN0eWxlIjpudWxsfSwiUGFyZW50U3R5bGUiOm51bGx9LCJEYXRlU3R5bGUiOnsiJGlkIjoiNTUwIiwiRm9udFNldHRpbmdzIjp7IiRpZCI6IjU1MSIsIkZvbnRTaXplIjoxMCwiRm9udE5hbWUiOiJDYWxpYnJpIiwiSXNCb2xkIjpmYWxzZSwiSXNJdGFsaWMiOmZhbHNlLCJJc1VuZGVybGluZWQiOmZhbHNlLCJQYXJlbnRTdHlsZSI6bnVsbH0sIkF1dG9TaXplIjowLCJGb3JlZ3JvdW5kIjp7IiRpZCI6IjU1MiIsIkNvbG9yIjp7IiRpZCI6IjU1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TU0IiwiVG9wIjowLjAsIkxlZnQiOjAuMCwiUmlnaHQiOjAuMCwiQm90dG9tIjowLjB9LCJQYWRkaW5nIjp7IiRpZCI6IjU1NSIsIlRvcCI6MC4wLCJMZWZ0IjowLjAsIlJpZ2h0IjowLjAsIkJvdHRvbSI6MC4wfSwiQmFja2dyb3VuZCI6eyIkcmVmIjoiMTEwIn0sIklzVmlzaWJsZSI6dHJ1ZSwiV2lkdGgiOjAuMCwiSGVpZ2h0IjowLjAsIkJvcmRlclN0eWxlIjp7IiRpZCI6IjU1NiIsIkxpbmVDb2xvciI6bnVsbCwiTGluZVdlaWdodCI6MC4wLCJMaW5lVHlwZSI6MCwiUGFyZW50U3R5bGUiOm51bGx9LCJQYXJlbnRTdHlsZSI6bnVsbH0sIkRhdGVGb3JtYXQiOnsiJGlkIjoiNT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1OCIsIkZvcm1hdCI6MCwiSXNWaXNpYmxlIjpmYWxzZSwiTGFzdEtub3duVmlzaWJpbGl0eVN0YXRlIjpmYWxzZX0sIklzVmlzaWJsZSI6dHJ1ZSwiUGFyZW50U3R5bGUiOm51bGx9LCJJbmRleCI6MTEsIlNtYXJ0RHVyYXRpb25BY3RpdmF0ZWQiOmZhbHNlLCJEYXRlRm9ybWF0Ijp7IiRyZWYiOiI1NTcifSwiV2Vla051bWJlcmluZyI6eyIkaWQiOiI1NTkiLCJGb3JtYXQiOjAsIklzVmlzaWJsZSI6ZmFsc2UsIkxhc3RLbm93blZpc2liaWxpdHlTdGF0ZSI6ZmFsc2V9LCJJZCI6IjU0ODdhNDNhLTdmMGQtNGUzNC05NGVmLTkzMjFiM2JhZTZkYyIsIkltcG9ydElkIjoiRkVCNjA1REYtOEM4My1FQTExLUE1NEUtNUNGMzcwNkE4QTI3IiwiVGl0bGUiOiJXaW5kb3dzIGFwcCIsIk5vdGUiOm51bGwsIkh5cGVybGluayI6eyIkaWQiOiI1NjAiLCJBZGRyZXNzIjpudWxsLCJTdWJBZGRyZXNzIjpudWxsfSwiSXNDaGFuZ2VkIjpmYWxzZSwiSXNOZXciOmZhbHNlfX1dLCJfbWlsZXN0b25lcyI6W10sIklkIjoiMDAwMDAwMDAtMDAwMC0wMDAwLTAwMDAtMDAwMDAwMDAwMDAwIiwiSXNTaW5nbGVJdGVtUm93Ijp0cnVlfSx7IiRpZCI6IjU2MSIsIl90YXNrcyI6W10sIl9taWxlc3RvbmVzIjpbeyIkaWQiOiI1NjIiLCJJZCI6IjI2YThkOWFiLTQ0Y2EtNDkxZS04NzgwLTFlN2JmMGZkNTQ5YSIsIkluZGV4IjoxNCwiR3JvdXBJZCI6IjQ3NWM2MDVhLTQ0MWQtNDViNy1iOTI0LThkZDMyN2RiMTA2NSIsIlRpdGxlIjoiV2ViIEJldGEiLCJEYXRlVGltZSI6IjIwMjAtMDctMjdUMTc6MDA6MDBaIiwiUGVyY2VudGFnZUNvbXBsZXRlIjpudWxsLCJOb3RlIjpudWxsLCJTdHlsZSI6eyIkaWQiOiI1NjMiLCJUaXRsZVBvc2l0aW9uIjoiTGVmdCIsIkRhdGVQb3NpdGlvbiI6IkxlZnQiLCJTaGFwZVR5cGUiOjEsIlNoYXBlU2l6ZSI6MSwiU3BhY2luZyI6MCwiU2hhcGVTdHlsZSI6eyIkaWQiOiI1NjQiLCJNYXJnaW4iOnsiJGlkIjoiNTY1IiwiVG9wIjowLjAsIkxlZnQiOjAuMCwiUmlnaHQiOjAuMCwiQm90dG9tIjowLjB9LCJQYWRkaW5nIjp7IiRpZCI6IjU2NiIsIlRvcCI6MC4wLCJMZWZ0IjowLjAsIlJpZ2h0IjowLjAsIkJvdHRvbSI6MC4wfSwiQmFja2dyb3VuZCI6eyIkaWQiOiI1NjciLCJDb2xvciI6eyIkaWQiOiI1NjgiLCJBIjoyNTUsIlIiOjU5LCJHIjoxMzUsIkIiOjIwNX19LCJJc1Zpc2libGUiOnRydWUsIldpZHRoIjoxOC4wLCJIZWlnaHQiOjIwLjAsIkJvcmRlclN0eWxlIjp7IiRpZCI6IjU2OSIsIkxpbmVDb2xvciI6bnVsbCwiTGluZVdlaWdodCI6MC4wLCJMaW5lVHlwZSI6MCwiUGFyZW50U3R5bGUiOm51bGx9LCJQYXJlbnRTdHlsZSI6bnVsbH0sIlRpdGxlU3R5bGUiOnsiJGlkIjoiNTcwIiwiRm9udFNldHRpbmdzIjp7IiRpZCI6IjU3MSIsIkZvbnRTaXplIjoxMCwiRm9udE5hbWUiOiJDYWxpYnJpIiwiSXNCb2xkIjpmYWxzZSwiSXNJdGFsaWMiOmZhbHNlLCJJc1VuZGVybGluZWQiOmZhbHNlLCJQYXJlbnRTdHlsZSI6bnVsbH0sIkF1dG9TaXplIjoyLCJGb3JlZ3JvdW5kIjp7IiRpZCI6IjU3MiIsIkNvbG9yIjp7IiRpZCI6IjU3MyIsIkEiOjI1NSwiUiI6MCwiRyI6MCwiQiI6MH19LCJNYXhXaWR0aCI6NDIuMCwiTWF4SGVpZ2h0IjoiSW5maW5pdHkiLCJTbWFydEZvcmVncm91bmRJc0FjdGl2ZSI6ZmFsc2UsIkhvcml6b250YWxBbGlnbm1lbnQiOjIsIlZlcnRpY2FsQWxpZ25tZW50IjowLCJTbWFydEZvcmVncm91bmQiOm51bGwsIkJhY2tncm91bmRGaWxsVHlwZSI6MCwiTWFyZ2luIjp7IiRpZCI6IjU3NCIsIlRvcCI6MC4wLCJMZWZ0IjowLjAsIlJpZ2h0IjowLjAsIkJvdHRvbSI6MC4wfSwiUGFkZGluZyI6eyIkaWQiOiI1NzUiLCJUb3AiOjAuMCwiTGVmdCI6MC4wLCJSaWdodCI6MC4wLCJCb3R0b20iOjAuMH0sIkJhY2tncm91bmQiOnsiJGlkIjoiNTc2IiwiQ29sb3IiOnsiJGlkIjoiNTc3IiwiQSI6MCwiUiI6MjU1LCJHIjoyNTUsIkIiOjI1NX19LCJJc1Zpc2libGUiOnRydWUsIldpZHRoIjowLjAsIkhlaWdodCI6MC4wLCJCb3JkZXJTdHlsZSI6bnVsbCwiUGFyZW50U3R5bGUiOm51bGx9LCJEYXRlU3R5bGUiOnsiJGlkIjoiNTc4IiwiRm9udFNldHRpbmdzIjp7IiRpZCI6IjU3OSIsIkZvbnRTaXplIjoxMCwiRm9udE5hbWUiOiJDb3JiZWwiLCJJc0JvbGQiOmZhbHNlLCJJc0l0YWxpYyI6ZmFsc2UsIklzVW5kZXJsaW5lZCI6ZmFsc2UsIlBhcmVudFN0eWxlIjpudWxsfSwiQXV0b1NpemUiOjAsIkZvcmVncm91bmQiOnsiJGlkIjoiNTgwIiwiQ29sb3IiOnsiJGlkIjoiNTgxIiwiQSI6MjU1LCJSIjoxMjYsIkciOjEyNiwiQiI6MTE2fX0sIk1heFdpZHRoIjoyMDAuMCwiTWF4SGVpZ2h0IjoiSW5maW5pdHkiLCJTbWFydEZvcmVncm91bmRJc0FjdGl2ZSI6ZmFsc2UsIkhvcml6b250YWxBbGlnbm1lbnQiOjIsIlZlcnRpY2FsQWxpZ25tZW50IjowLCJTbWFydEZvcmVncm91bmQiOm51bGwsIkJhY2tncm91bmRGaWxsVHlwZSI6MCwiTWFyZ2luIjp7IiRpZCI6IjU4MiIsIlRvcCI6MC4wLCJMZWZ0IjowLjAsIlJpZ2h0IjowLjAsIkJvdHRvbSI6MC4wfSwiUGFkZGluZyI6eyIkaWQiOiI1ODMiLCJUb3AiOjAuMCwiTGVmdCI6MC4wLCJSaWdodCI6MC4wLCJCb3R0b20iOjAuMH0sIkJhY2tncm91bmQiOnsiJGlkIjoiNTg0IiwiQ29sb3IiOnsiJGlkIjoiNTg1IiwiQSI6MCwiUiI6MjU1LCJHIjoyNTUsIkIiOjI1NX19LCJJc1Zpc2libGUiOmZhbHNlLCJXaWR0aCI6MC4wLCJIZWlnaHQiOjAuMCwiQm9yZGVyU3R5bGUiOm51bGwsIlBhcmVudFN0eWxlIjpudWxsfSwiRGF0ZUZvcm1hdCI6eyIkaWQiOiI1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g3IiwiRm9ybWF0IjowLCJJc1Zpc2libGUiOmZhbHNlLCJMYXN0S25vd25WaXNpYmlsaXR5U3RhdGUiOmZhbHNlfSwiSXNWaXNpYmxlIjpmYWxzZSwiUGFyZW50U3R5bGUiOm51bGx9LCJIeXBlcmxpbmsiOnsiJGlkIjoiNTg4IiwiQWRkcmVzcyI6IiIsIlN1YkFkZHJlc3MiOiIifSwiSW1wb3J0SWQiOiIwMEI3MDVERi04QzgzLUVBMTEtQTU0RS01Q0YzNzA2QThBMjcifSx7IiRpZCI6IjU4OSIsIklkIjoiMjM5NDViNGEtZTFhOS00MmUyLWE0OTYtOTI4NWY5ZDk0OGE5IiwiSW5kZXgiOjEzLCJHcm91cElkIjoiNDc1YzYwNWEtNDQxZC00NWI3LWI5MjQtOGRkMzI3ZGIxMDY1IiwiVGl0bGUiOiJNb2JpbGUgQmV0YSIsIkRhdGVUaW1lIjoiMjAyMC0wOS0wM1QxNzowMDowMFoiLCJQZXJjZW50YWdlQ29tcGxldGUiOm51bGwsIk5vdGUiOm51bGwsIlN0eWxlIjp7IiRpZCI6IjU5MCIsIlRpdGxlUG9zaXRpb24iOiJMZWZ0IiwiRGF0ZVBvc2l0aW9uIjoiTGVmdCIsIlNoYXBlVHlwZSI6MSwiU2hhcGVTaXplIjoxLCJTcGFjaW5nIjowLCJTaGFwZVN0eWxlIjp7IiRpZCI6IjU5MSIsIk1hcmdpbiI6eyIkaWQiOiI1OTIiLCJUb3AiOjAuMCwiTGVmdCI6MC4wLCJSaWdodCI6MC4wLCJCb3R0b20iOjAuMH0sIlBhZGRpbmciOnsiJGlkIjoiNTkzIiwiVG9wIjowLjAsIkxlZnQiOjAuMCwiUmlnaHQiOjAuMCwiQm90dG9tIjowLjB9LCJCYWNrZ3JvdW5kIjp7IiRpZCI6IjU5NCIsIkNvbG9yIjp7IiRpZCI6IjU5NSIsIkEiOjI1NSwiUiI6NTksIkciOjEzNSwiQiI6MjA1fX0sIklzVmlzaWJsZSI6dHJ1ZSwiV2lkdGgiOjE4LjAsIkhlaWdodCI6MjAuMCwiQm9yZGVyU3R5bGUiOnsiJGlkIjoiNTk2IiwiTGluZUNvbG9yIjpudWxsLCJMaW5lV2VpZ2h0IjowLjAsIkxpbmVUeXBlIjowLCJQYXJlbnRTdHlsZSI6bnVsbH0sIlBhcmVudFN0eWxlIjpudWxsfSwiVGl0bGVTdHlsZSI6eyIkaWQiOiI1OTciLCJGb250U2V0dGluZ3MiOnsiJGlkIjoiNTk4IiwiRm9udFNpemUiOjEwLCJGb250TmFtZSI6IkNhbGlicmkiLCJJc0JvbGQiOmZhbHNlLCJJc0l0YWxpYyI6ZmFsc2UsIklzVW5kZXJsaW5lZCI6ZmFsc2UsIlBhcmVudFN0eWxlIjpudWxsfSwiQXV0b1NpemUiOjIsIkZvcmVncm91bmQiOnsiJGlkIjoiNTk5IiwiQ29sb3IiOnsiJGlkIjoiNjAwIiwiQSI6MjU1LCJSIjowLCJHIjowLCJCIjowfX0sIk1heFdpZHRoIjo1MS44NjMzMzMzMzMzMzMzMzcsIk1heEhlaWdodCI6IkluZmluaXR5IiwiU21hcnRGb3JlZ3JvdW5kSXNBY3RpdmUiOmZhbHNlLCJIb3Jpem9udGFsQWxpZ25tZW50IjoyLCJWZXJ0aWNhbEFsaWdubWVudCI6MCwiU21hcnRGb3JlZ3JvdW5kIjpudWxsLCJCYWNrZ3JvdW5kRmlsbFR5cGUiOjAsIk1hcmdpbiI6eyIkaWQiOiI2MDEiLCJUb3AiOjAuMCwiTGVmdCI6MC4wLCJSaWdodCI6MC4wLCJCb3R0b20iOjAuMH0sIlBhZGRpbmciOnsiJGlkIjoiNjAyIiwiVG9wIjowLjAsIkxlZnQiOjAuMCwiUmlnaHQiOjAuMCwiQm90dG9tIjowLjB9LCJCYWNrZ3JvdW5kIjp7IiRpZCI6IjYwMyIsIkNvbG9yIjp7IiRpZCI6IjYwNCIsIkEiOjAsIlIiOjI1NSwiRyI6MjU1LCJCIjoyNTV9fSwiSXNWaXNpYmxlIjp0cnVlLCJXaWR0aCI6MC4wLCJIZWlnaHQiOjAuMCwiQm9yZGVyU3R5bGUiOm51bGwsIlBhcmVudFN0eWxlIjpudWxsfSwiRGF0ZVN0eWxlIjp7IiRpZCI6IjYwNSIsIkZvbnRTZXR0aW5ncyI6eyIkaWQiOiI2MDYiLCJGb250U2l6ZSI6MTAsIkZvbnROYW1lIjoiQ29yYmVsIiwiSXNCb2xkIjpmYWxzZSwiSXNJdGFsaWMiOmZhbHNlLCJJc1VuZGVybGluZWQiOmZhbHNlLCJQYXJlbnRTdHlsZSI6bnVsbH0sIkF1dG9TaXplIjowLCJGb3JlZ3JvdW5kIjp7IiRpZCI6IjYwNyIsIkNvbG9yIjp7IiRpZCI6IjYwOCIsIkEiOjI1NSwiUiI6MTI2LCJHIjoxMjYsIkIiOjExNn19LCJNYXhXaWR0aCI6MjAwLjAsIk1heEhlaWdodCI6IkluZmluaXR5IiwiU21hcnRGb3JlZ3JvdW5kSXNBY3RpdmUiOmZhbHNlLCJIb3Jpem9udGFsQWxpZ25tZW50IjoyLCJWZXJ0aWNhbEFsaWdubWVudCI6MCwiU21hcnRGb3JlZ3JvdW5kIjpudWxsLCJCYWNrZ3JvdW5kRmlsbFR5cGUiOjAsIk1hcmdpbiI6eyIkaWQiOiI2MDkiLCJUb3AiOjAuMCwiTGVmdCI6MC4wLCJSaWdodCI6MC4wLCJCb3R0b20iOjAuMH0sIlBhZGRpbmciOnsiJGlkIjoiNjEwIiwiVG9wIjowLjAsIkxlZnQiOjAuMCwiUmlnaHQiOjAuMCwiQm90dG9tIjowLjB9LCJCYWNrZ3JvdW5kIjp7IiRpZCI6IjYxMSIsIkNvbG9yIjp7IiRpZCI6IjYxMiIsIkEiOjAsIlIiOjI1NSwiRyI6MjU1LCJCIjoyNTV9fSwiSXNWaXNpYmxlIjpmYWxzZSwiV2lkdGgiOjAuMCwiSGVpZ2h0IjowLjAsIkJvcmRlclN0eWxlIjpudWxsLCJQYXJlbnRTdHlsZSI6bnVsbH0sIkRhdGVGb3JtYXQiOnsiJGlkIjoiNj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NCIsIkZvcm1hdCI6MCwiSXNWaXNpYmxlIjpmYWxzZSwiTGFzdEtub3duVmlzaWJpbGl0eVN0YXRlIjpmYWxzZX0sIklzVmlzaWJsZSI6ZmFsc2UsIlBhcmVudFN0eWxlIjpudWxsfSwiSHlwZXJsaW5rIjp7IiRpZCI6IjYxNSIsIkFkZHJlc3MiOiIiLCJTdWJBZGRyZXNzIjoiIn0sIkltcG9ydElkIjoiMDJCNzA1REYtOEM4My1FQTExLUE1NEUtNUNGMzcwNkE4QTI3In0seyIkaWQiOiI2MTYiLCJJZCI6ImI1MDZlNzJmLTY1NzAtNGVjZi05NGE4LWEwMzJiZGQ4NmI1ZiIsIkluZGV4IjoxMiwiR3JvdXBJZCI6IjQ3NWM2MDVhLTQ0MWQtNDViNy1iOTI0LThkZDMyN2RiMTA2NSIsIlRpdGxlIjoiV2luIEJldGEiLCJEYXRlVGltZSI6IjIwMjAtMTAtMTNUMTc6MDA6MDBaIiwiUGVyY2VudGFnZUNvbXBsZXRlIjpudWxsLCJOb3RlIjpudWxsLCJTdHlsZSI6eyIkaWQiOiI2MTciLCJUaXRsZVBvc2l0aW9uIjoiTGVmdCIsIkRhdGVQb3NpdGlvbiI6IkxlZnQiLCJTaGFwZVR5cGUiOjEsIlNoYXBlU2l6ZSI6MSwiU3BhY2luZyI6MCwiU2hhcGVTdHlsZSI6eyIkaWQiOiI2MTgiLCJNYXJnaW4iOnsiJGlkIjoiNjE5IiwiVG9wIjowLjAsIkxlZnQiOjAuMCwiUmlnaHQiOjAuMCwiQm90dG9tIjowLjB9LCJQYWRkaW5nIjp7IiRpZCI6IjYyMCIsIlRvcCI6MC4wLCJMZWZ0IjowLjAsIlJpZ2h0IjowLjAsIkJvdHRvbSI6MC4wfSwiQmFja2dyb3VuZCI6eyIkaWQiOiI2MjEiLCJDb2xvciI6eyIkaWQiOiI2MjIiLCJBIjoyNTUsIlIiOjU5LCJHIjoxMzUsIkIiOjIwNX19LCJJc1Zpc2libGUiOnRydWUsIldpZHRoIjoxOC4wLCJIZWlnaHQiOjIwLjAsIkJvcmRlclN0eWxlIjp7IiRpZCI6IjYyMyIsIkxpbmVDb2xvciI6bnVsbCwiTGluZVdlaWdodCI6MC4wLCJMaW5lVHlwZSI6MCwiUGFyZW50U3R5bGUiOm51bGx9LCJQYXJlbnRTdHlsZSI6bnVsbH0sIlRpdGxlU3R5bGUiOnsiJGlkIjoiNjI0IiwiRm9udFNldHRpbmdzIjp7IiRpZCI6IjYyNSIsIkZvbnRTaXplIjoxMCwiRm9udE5hbWUiOiJDYWxpYnJpIiwiSXNCb2xkIjpmYWxzZSwiSXNJdGFsaWMiOmZhbHNlLCJJc1VuZGVybGluZWQiOmZhbHNlLCJQYXJlbnRTdHlsZSI6bnVsbH0sIkF1dG9TaXplIjoyLCJGb3JlZ3JvdW5kIjp7IiRpZCI6IjYyNiIsIkNvbG9yIjp7IiRpZCI6IjYyNyIsIkEiOjI1NSwiUiI6MCwiRyI6MCwiQiI6MH19LCJNYXhXaWR0aCI6NDEuNzksIk1heEhlaWdodCI6IkluZmluaXR5IiwiU21hcnRGb3JlZ3JvdW5kSXNBY3RpdmUiOmZhbHNlLCJIb3Jpem9udGFsQWxpZ25tZW50IjoyLCJWZXJ0aWNhbEFsaWdubWVudCI6MCwiU21hcnRGb3JlZ3JvdW5kIjpudWxsLCJCYWNrZ3JvdW5kRmlsbFR5cGUiOjAsIk1hcmdpbiI6eyIkaWQiOiI2MjgiLCJUb3AiOjAuMCwiTGVmdCI6MC4wLCJSaWdodCI6MC4wLCJCb3R0b20iOjAuMH0sIlBhZGRpbmciOnsiJGlkIjoiNjI5IiwiVG9wIjowLjAsIkxlZnQiOjAuMCwiUmlnaHQiOjAuMCwiQm90dG9tIjowLjB9LCJCYWNrZ3JvdW5kIjp7IiRpZCI6IjYzMCIsIkNvbG9yIjp7IiRpZCI6IjYzMSIsIkEiOjAsIlIiOjI1NSwiRyI6MjU1LCJCIjoyNTV9fSwiSXNWaXNpYmxlIjp0cnVlLCJXaWR0aCI6MC4wLCJIZWlnaHQiOjAuMCwiQm9yZGVyU3R5bGUiOm51bGwsIlBhcmVudFN0eWxlIjpudWxsfSwiRGF0ZVN0eWxlIjp7IiRpZCI6IjYzMiIsIkZvbnRTZXR0aW5ncyI6eyIkaWQiOiI2MzMiLCJGb250U2l6ZSI6MTAsIkZvbnROYW1lIjoiQ29yYmVsIiwiSXNCb2xkIjpmYWxzZSwiSXNJdGFsaWMiOmZhbHNlLCJJc1VuZGVybGluZWQiOmZhbHNlLCJQYXJlbnRTdHlsZSI6bnVsbH0sIkF1dG9TaXplIjoyLCJGb3JlZ3JvdW5kIjp7IiRpZCI6IjYzNCIsIkNvbG9yIjp7IiRpZCI6IjYzNSIsIkEiOjI1NSwiUiI6MTI2LCJHIjoxMjYsIkIiOjExNn19LCJNYXhXaWR0aCI6MjIuODM2NjY2NjY2NjY2NjcsIk1heEhlaWdodCI6IkluZmluaXR5IiwiU21hcnRGb3JlZ3JvdW5kSXNBY3RpdmUiOmZhbHNlLCJIb3Jpem9udGFsQWxpZ25tZW50IjoyLCJWZXJ0aWNhbEFsaWdubWVudCI6MCwiU21hcnRGb3JlZ3JvdW5kIjpudWxsLCJCYWNrZ3JvdW5kRmlsbFR5cGUiOjAsIk1hcmdpbiI6eyIkaWQiOiI2MzYiLCJUb3AiOjAuMCwiTGVmdCI6MC4wLCJSaWdodCI6MC4wLCJCb3R0b20iOjAuMH0sIlBhZGRpbmciOnsiJGlkIjoiNjM3IiwiVG9wIjowLjAsIkxlZnQiOjAuMCwiUmlnaHQiOjAuMCwiQm90dG9tIjowLjB9LCJCYWNrZ3JvdW5kIjp7IiRpZCI6IjYzOCIsIkNvbG9yIjp7IiRpZCI6IjYzOSIsIkEiOjAsIlIiOjI1NSwiRyI6MjU1LCJCIjoyNTV9fSwiSXNWaXNpYmxlIjpmYWxzZSwiV2lkdGgiOjAuMCwiSGVpZ2h0IjowLjAsIkJvcmRlclN0eWxlIjpudWxsLCJQYXJlbnRTdHlsZSI6bnVsbH0sIkRhdGVGb3JtYXQiOnsiJGlkIjoiNj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0MSIsIkZvcm1hdCI6MCwiSXNWaXNpYmxlIjpmYWxzZSwiTGFzdEtub3duVmlzaWJpbGl0eVN0YXRlIjpmYWxzZX0sIklzVmlzaWJsZSI6ZmFsc2UsIlBhcmVudFN0eWxlIjpudWxsfSwiSHlwZXJsaW5rIjp7IiRpZCI6IjY0MiIsIkFkZHJlc3MiOiIiLCJTdWJBZGRyZXNzIjoiIn0sIkltcG9ydElkIjoiMDRCNzA1REYtOEM4My1FQTExLUE1NEUtNUNGMzcwNkE4QTI3In1dLCJJZCI6IjQ3NWM2MDVhLTQ0MWQtNDViNy1iOTI0LThkZDMyN2RiMTA2NSIsIklzU2luZ2xlSXRlbVJvdyI6ZmFsc2V9XSwiSW5kZXgiOjAsIklkIjoiYjFiM2RiMTctMjNhNC00ZDM5LWI5MTQtNmY0MTA2YTNkNGI4IiwiSGVhZGVyVGV4dCI6bnVsbCwiSXNEZWZhdWx0Ijp0cnVlLCJTdHlsZSI6eyIkaWQiOiI2NDMiLCJIZWFkZXJTdHlsZSI6eyIkaWQiOiI2NDQiLCJUZXh0U3R5bGUiOnsiJGlkIjoiNjQ1IiwiRm9udFNldHRpbmdzIjp7IiRpZCI6IjY0NiIsIkZvbnRTaXplIjoxMSwiRm9udE5hbWUiOiJDYWxpYnJpIiwiSXNCb2xkIjpmYWxzZSwiSXNJdGFsaWMiOmZhbHNlLCJJc1VuZGVybGluZWQiOmZhbHNlLCJQYXJlbnRTdHlsZSI6bnVsbH0sIkF1dG9TaXplIjoyLCJGb3JlZ3JvdW5kIjp7IiRpZCI6IjY0NyIsIkNvbG9yIjp7IiRpZCI6IjY0O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Q5IiwiVG9wIjowLjAsIkxlZnQiOjAuMCwiUmlnaHQiOjAuMCwiQm90dG9tIjowLjB9LCJQYWRkaW5nIjp7IiRpZCI6IjY1MCIsIlRvcCI6MC4wLCJMZWZ0IjowLjAsIlJpZ2h0IjowLjAsIkJvdHRvbSI6MC4wfSwiQmFja2dyb3VuZCI6bnVsbCwiSXNWaXNpYmxlIjp0cnVlLCJXaWR0aCI6MC4wLCJIZWlnaHQiOjAuMCwiQm9yZGVyU3R5bGUiOm51bGwsIlBhcmVudFN0eWxlIjpudWxsfSwiUmVjdGFuZ2xlU3R5bGUiOnsiJGlkIjoiNjUxIiwiTWFyZ2luIjp7IiRpZCI6IjY1MiIsIlRvcCI6MC4wLCJMZWZ0IjowLjAsIlJpZ2h0IjowLjAsIkJvdHRvbSI6MC4wfSwiUGFkZGluZyI6eyIkaWQiOiI2NTMiLCJUb3AiOjAuMCwiTGVmdCI6MC4wLCJSaWdodCI6MC4wLCJCb3R0b20iOjAuMH0sIkJhY2tncm91bmQiOnsiJGlkIjoiNjU0IiwiQ29sb3IiOnsiJGlkIjoiNjU1IiwiQSI6NjMsIlIiOjE2NSwiRyI6MTY1LCJCIjoxNjV9fSwiSXNWaXNpYmxlIjp0cnVlLCJXaWR0aCI6MC4wLCJIZWlnaHQiOjAuMCwiQm9yZGVyU3R5bGUiOnsiJGlkIjoiNjU2IiwiTGluZUNvbG9yIjp7IiRpZCI6IjY1NyIsIiR0eXBlIjoiTkxSRS5Db21tb24uRG9tLlNvbGlkQ29sb3JCcnVzaCwgTkxSRS5Db21tb24iLCJDb2xvciI6eyIkaWQiOiI2NTgiLCJBIjoyNTUsIlIiOjI1NSwiRyI6MCwiQiI6MH19LCJMaW5lV2VpZ2h0IjowLjAsIkxpbmVUeXBlIjowLCJQYXJlbnRTdHlsZSI6bnVsbH0sIlBhcmVudFN0eWxlIjpudWxsfSwiTWFyZ2luIjp7IiRpZCI6IjY1OSIsIlRvcCI6MC4wLCJMZWZ0IjowLjAsIlJpZ2h0IjowLjAsIkJvdHRvbSI6MC4wfSwiUGFkZGluZyI6eyIkaWQiOiI2NjAiLCJUb3AiOjAuMCwiTGVmdCI6MC4wLCJSaWdodCI6MC4wLCJCb3R0b20iOjAuMH0sIkJhY2tncm91bmQiOm51bGwsIklzVmlzaWJsZSI6dHJ1ZSwiV2lkdGgiOjAuMCwiSGVpZ2h0IjowLjAsIkJvcmRlclN0eWxlIjpudWxsLCJQYXJlbnRTdHlsZSI6bnVsbH0sIkJhY2tncm91bmRTdHlsZSI6eyIkaWQiOiI2NjEiLCJNYXJnaW4iOnsiJGlkIjoiNjYyIiwiVG9wIjowLjAsIkxlZnQiOjAuMCwiUmlnaHQiOjAuMCwiQm90dG9tIjowLjB9LCJQYWRkaW5nIjp7IiRpZCI6IjY2MyIsIlRvcCI6MC4wLCJMZWZ0IjowLjAsIlJpZ2h0IjowLjAsIkJvdHRvbSI6MC4wfSwiQmFja2dyb3VuZCI6eyIkaWQiOiI2NjQiLCJDb2xvciI6eyIkaWQiOiI2NjUiLCJBIjo1MSwiUiI6MTgyLCJHIjo3MywiQiI6Mzh9fSwiSXNWaXNpYmxlIjp0cnVlLCJXaWR0aCI6MC4wLCJIZWlnaHQiOjAuMCwiQm9yZGVyU3R5bGUiOnsiJGlkIjoiNjY2IiwiTGluZUNvbG9yIjp7IiRpZCI6IjY2NyIsIiR0eXBlIjoiTkxSRS5Db21tb24uRG9tLlNvbGlkQ29sb3JCcnVzaCwgTkxSRS5Db21tb24iLCJDb2xvciI6eyIkaWQiOiI2NjgiLCJBIjoyNTUsIlIiOjI1NSwiRyI6MCwiQiI6MH19LCJMaW5lV2VpZ2h0IjowLjAsIkxpbmVUeXBlIjowLCJQYXJlbnRTdHlsZSI6bnVsbH0sIlBhcmVudFN0eWxlIjpudWxsfSwiTWFyZ2luIjp7IiRpZCI6IjY2OSIsIlRvcCI6MC4wLCJMZWZ0IjowLjAsIlJpZ2h0IjowLjAsIkJvdHRvbSI6MC4wfSwiUGFkZGluZyI6eyIkaWQiOiI2NzAiLCJUb3AiOjAuMCwiTGVmdCI6MC4wLCJSaWdodCI6MC4wLCJCb3R0b20iOjAuMH0sIklzVmlzaWJsZSI6ZmFsc2UsIldpZHRoIjowLjAsIkhlaWdodCI6MC4wLCJCb3JkZXJTdHlsZSI6bnVsbCwiUGFyZW50U3R5bGUiOm51bGx9fV0sIklkIjoiMTZmMDQxMTYtMDE4OS00NTk4LWEyNDktYmQ2ODgxYzYzMDY1IiwiSW5kZXgiOjEsIkhlYWRlclRleHQiOiJQcm9kdWN0IiwiU3R5bGUiOnsiJGlkIjoiNjcxIiwiSGVhZGVyU3R5bGUiOnsiJGlkIjoiNjcyIiwiVGV4dElzVmVydGljYWwiOmZhbHNlLCJUZXh0U3R5bGUiOnsiJGlkIjoiNjczIiwiRm9udFNldHRpbmdzIjp7IiRpZCI6IjY3NCIsIkZvbnRTaXplIjoxMSwiRm9udE5hbWUiOiJDb3JiZWwiLCJJc0JvbGQiOnRydWUsIklzSXRhbGljIjpmYWxzZSwiSXNVbmRlcmxpbmVkIjpmYWxzZSwiUGFyZW50U3R5bGUiOm51bGx9LCJBdXRvU2l6ZSI6MCwiRm9yZWdyb3VuZCI6eyIkaWQiOiI2NzUiLCJDb2xvciI6eyIkaWQiOiI2NzYiLCJBIjoyNTUsIlIiOjI1NSwiRyI6MjU1LCJCIjoyNTV9fSwiTWF4V2lkdGgiOjk3LjY1MzMzMzMzMzMzMzMzNiwiTWF4SGVpZ2h0IjowLjAsIlNtYXJ0Rm9yZWdyb3VuZElzQWN0aXZlIjpmYWxzZSwiSG9yaXpvbnRhbEFsaWdubWVudCI6MCwiVmVydGljYWxBbGlnbm1lbnQiOjAsIlNtYXJ0Rm9yZWdyb3VuZCI6bnVsbCwiQmFja2dyb3VuZEZpbGxUeXBlIjowLCJNYXJnaW4iOnsiJGlkIjoiNjc3IiwiVG9wIjowLjAsIkxlZnQiOjAuMCwiUmlnaHQiOjAuMCwiQm90dG9tIjowLjB9LCJQYWRkaW5nIjp7IiRpZCI6IjY3OCIsIlRvcCI6MC4wLCJMZWZ0IjowLjAsIlJpZ2h0IjowLjAsIkJvdHRvbSI6MC4wfSwiQmFja2dyb3VuZCI6bnVsbCwiSXNWaXNpYmxlIjpmYWxzZSwiV2lkdGgiOjAuMCwiSGVpZ2h0IjowLjAsIkJvcmRlclN0eWxlIjpudWxsLCJQYXJlbnRTdHlsZSI6bnVsbH0sIlJlY3RhbmdsZVN0eWxlIjp7IiRpZCI6IjY3OSIsIk1hcmdpbiI6eyIkaWQiOiI2ODAiLCJUb3AiOjAuMCwiTGVmdCI6MC4wLCJSaWdodCI6MC4wLCJCb3R0b20iOjAuMH0sIlBhZGRpbmciOnsiJGlkIjoiNjgxIiwiVG9wIjowLjAsIkxlZnQiOjAuMCwiUmlnaHQiOjAuMCwiQm90dG9tIjowLjB9LCJCYWNrZ3JvdW5kIjp7IiRpZCI6IjY4MiIsIkNvbG9yIjp7IiRpZCI6IjY4MyIsIkEiOjI1NSwiUiI6NTksIkciOjEzNSwiQiI6MjA1fX0sIklzVmlzaWJsZSI6ZmFsc2UsIldpZHRoIjowLjAsIkhlaWdodCI6MC4wLCJCb3JkZXJTdHlsZSI6eyIkaWQiOiI2ODQiLCJMaW5lQ29sb3IiOnsiJGlkIjoiNjg1IiwiJHR5cGUiOiJOTFJFLkNvbW1vbi5Eb20uU29saWRDb2xvckJydXNoLCBOTFJFLkNvbW1vbiIsIkNvbG9yIjp7IiRpZCI6IjY4NiIsIkEiOjI1NSwiUiI6MjEsIkciOjM3LCJCIjo2Nn19LCJMaW5lV2VpZ2h0IjowLjAsIkxpbmVUeXBlIjowLCJQYXJlbnRTdHlsZSI6bnVsbH0sIlBhcmVudFN0eWxlIjpudWxsfSwiTWFyZ2luIjp7IiRpZCI6IjY4NyIsIlRvcCI6MC4wLCJMZWZ0IjowLjAsIlJpZ2h0IjowLjAsIkJvdHRvbSI6MC4wfSwiUGFkZGluZyI6eyIkaWQiOiI2ODgiLCJUb3AiOjAuMCwiTGVmdCI6MC4wLCJSaWdodCI6MC4wLCJCb3R0b20iOjAuMH0sIkJhY2tncm91bmQiOm51bGwsIklzVmlzaWJsZSI6dHJ1ZSwiV2lkdGgiOjAuMCwiSGVpZ2h0IjowLjAsIkJvcmRlclN0eWxlIjpudWxsLCJQYXJlbnRTdHlsZSI6bnVsbH0sIkJhY2tncm91bmRTdHlsZSI6eyIkaWQiOiI2ODkiLCJNYXJnaW4iOnsiJGlkIjoiNjkwIiwiVG9wIjowLjAsIkxlZnQiOjAuMCwiUmlnaHQiOjAuMCwiQm90dG9tIjowLjB9LCJQYWRkaW5nIjp7IiRpZCI6IjY5MSIsIlRvcCI6MC4wLCJMZWZ0IjowLjAsIlJpZ2h0IjowLjAsIkJvdHRvbSI6MC4wfSwiQmFja2dyb3VuZCI6eyIkaWQiOiI2OTIiLCJDb2xvciI6eyIkaWQiOiI2OTMiLCJBIjozOCwiUiI6MTY1LCJHIjoxNjUsIkIiOjE2NX19LCJJc1Zpc2libGUiOnRydWUsIldpZHRoIjowLjAsIkhlaWdodCI6MC4wLCJCb3JkZXJTdHlsZSI6eyIkaWQiOiI2OTQiLCJMaW5lQ29sb3IiOnsiJGlkIjoiNjk1IiwiJHR5cGUiOiJOTFJFLkNvbW1vbi5Eb20uU29saWRDb2xvckJydXNoLCBOTFJFLkNvbW1vbiIsIkNvbG9yIjp7IiRpZCI6IjY5NiIsIkEiOjI1NSwiUiI6MjEsIkciOjM3LCJCIjo2Nn19LCJMaW5lV2VpZ2h0IjowLjAsIkxpbmVUeXBlIjowLCJQYXJlbnRTdHlsZSI6bnVsbH0sIlBhcmVudFN0eWxlIjpudWxsfSwiSXNBYm92ZVRpbWViYW5kIjpmYWxzZSwiU3BhY2luZyI6NSwiTWFyZ2luIjp7IiRpZCI6IjY5NyIsIlRvcCI6MC4wLCJMZWZ0IjowLjAsIlJpZ2h0IjowLjAsIkJvdHRvbSI6MC4wfSwiUGFkZGluZyI6eyIkaWQiOiI2OTgiLCJUb3AiOjAuMCwiTGVmdCI6MC4wLCJSaWdodCI6MC4wLCJCb3R0b20iOjAuMH0sIklzVmlzaWJsZSI6dHJ1ZSwiV2lkdGgiOjAuMCwiSGVpZ2h0IjowLjAsIkJvcmRlclN0eWxlIjp7IiRpZCI6IjY5OSIsIkxpbmVDb2xvciI6bnVsbCwiTGluZVdlaWdodCI6MC4wLCJMaW5lVHlwZSI6MCwiUGFyZW50U3R5bGUiOm51bGx9LCJQYXJlbnRTdHlsZSI6bnVsbH19XSwiQ3VsdHVyZUluZm9OYW1lIjoiZW4tVVMiLCJTdHlsZU5hbWUiOm51bGwsIlZlcnNpb24iOnsiJGlkIjoiNzAwIiwiVmVyc2lvbiI6IjMuOS4wIiwiT3JpZ2luYWxBc3NlbWJseVZlcnNpb24iOm51bGwsIkVkaXRpb24iOiJQcm8iLCJMYXN0U2F2ZWRFZGl0aW9uIjozLCJJc1BsdXNFZGl0aW9uIjp0cnVlLCJJc1Byb0VkaXRpb24iOnRydWV9LCJFZmZlY3QiOjAsIlN0eWxlIjp7IiRpZCI6IjcwMSIsIkRlZmF1bHREZXBlbmRlbmN5U3R5bGUiOnsiJGlkIjoiNzAyIiwiTGluZVN0eWxlIjp7IiRpZCI6IjcwMyIsIkxpbmVDb2xvciI6eyIkaWQiOiI3MDQiLCIkdHlwZSI6Ik5MUkUuQ29tbW9uLkRvbS5Tb2xpZENvbG9yQnJ1c2gsIE5MUkUuQ29tbW9uIiwiQ29sb3IiOnsiJGlkIjoiNzA1IiwiQSI6MjU1LCJSIjowLCJHIjowLCJCIjowfX0sIkxpbmVXZWlnaHQiOjEuMCwiTGluZVR5cGUiOjAsIlBhcmVudFN0eWxlIjpudWxsfSwiRW5kQXJyb3doZWFkTGluZVN0eWxlIjp7IiRpZCI6IjcwNiIsIktpbmQiOjEsIldpZHRoIjoxLCJMZW5ndGgiOjAsIlBhcmVudFN0eWxlIjpudWxsfSwiQnJpbmdUb0Zyb250Ijp0cnVlLCJFbGJvd1JhZGl1cyI6MC4wLCJNYXJnaW4iOnsiJGlkIjoiNzA3IiwiVG9wIjowLjAsIkxlZnQiOjAuMCwiUmlnaHQiOjAuMCwiQm90dG9tIjowLjB9LCJQYWRkaW5nIjp7IiRpZCI6IjcwOCIsIlRvcCI6MC4wLCJMZWZ0IjowLjAsIlJpZ2h0IjowLjAsIkJvdHRvbSI6MC4wfSwiQmFja2dyb3VuZCI6bnVsbCwiSXNWaXNpYmxlIjp0cnVlLCJXaWR0aCI6MC4wLCJIZWlnaHQiOjAuMCwiQm9yZGVyU3R5bGUiOm51bGwsIlBhcmVudFN0eWxlIjpudWxsfSwiQ3JpdGljYWxQYXRoU3R5bGUiOnsiJGlkIjoiNzA5IiwiQ3JpdGljYWxQYXRoU3R5bGVPcHRpb25zIjoxNSwiTGluZVN0eWxlIjp7IiRpZCI6IjcxMCIsIkxpbmVDb2xvciI6eyIkaWQiOiI3MTEiLCIkdHlwZSI6Ik5MUkUuQ29tbW9uLkRvbS5Tb2xpZENvbG9yQnJ1c2gsIE5MUkUuQ29tbW9uIiwiQ29sb3IiOnsiJGlkIjoiNzEyIiwiQSI6MjU1LCJSIjoyMjIsIkciOjUwLCJCIjo1MH19LCJMaW5lV2VpZ2h0IjoxLjAsIkxpbmVUeXBlIjowLCJQYXJlbnRTdHlsZSI6bnVsbH0sIlRpdGxlRm9yZWdyb3VuZCI6eyIkaWQiOiI3MTMiLCJDb2xvciI6eyIkaWQiOiI3MTQiLCJBIjoyNTUsIlIiOjE3NiwiRyI6MTksIkIiOjI1fX0sIlNoYXBlc0JhY2tncm91bmQiOnsiJGlkIjoiNzE1IiwiQ29sb3IiOnsiJGlkIjoiNzE2IiwiQSI6MjU1LCJSIjoyNTMsIkciOjIwMywiQiI6MjA4fX0sIlNoYXBlc0JvcmRlclN0eWxlIjp7IiRpZCI6IjcxNyIsIkxpbmVDb2xvciI6eyIkaWQiOiI3MTgiLCIkdHlwZSI6Ik5MUkUuQ29tbW9uLkRvbS5Tb2xpZENvbG9yQnJ1c2gsIE5MUkUuQ29tbW9uIiwiQ29sb3IiOnsiJGlkIjoiNzE5IiwiQSI6MjU1LCJSIjoyMjIsIkciOjUwLCJCIjo1MH19LCJMaW5lV2VpZ2h0IjoxLjUsIkxpbmVUeXBlIjowLCJQYXJlbnRTdHlsZSI6bnVsbH0sIk1hcmdpbiI6eyIkaWQiOiI3MjAiLCJUb3AiOjAuMCwiTGVmdCI6MC4wLCJSaWdodCI6MC4wLCJCb3R0b20iOjAuMH0sIlBhZGRpbmciOnsiJGlkIjoiNzIxIiwiVG9wIjowLjAsIkxlZnQiOjAuMCwiUmlnaHQiOjAuMCwiQm90dG9tIjowLjB9LCJCYWNrZ3JvdW5kIjpudWxsLCJJc1Zpc2libGUiOmZhbHNlLCJXaWR0aCI6MC4wLCJIZWlnaHQiOjAuMCwiQm9yZGVyU3R5bGUiOm51bGwsIlBhcmVudFN0eWxlIjpudWxsfSwiUGFuZWxzU3BhY2luZ0RlZmluaXRpb24iOnsiJGlkIjoiNzIyIiwiU3BhY2luZ0Fib3ZlVGltZWJhbmQiOjE2LCJTcGFjaW5nQmVsb3dUaW1lYmFuZCI6MTYsIlNwYWNpbmdBYm92ZUJldHdlZW5Td2ltbGFuZXNBbmRUYXNrcyI6MTYsIlNwYWNpbmdCZWxvd0JldHdlZW5Td2ltbGFuZXNBbmRUYXNrcyI6MTZ9LCJUaW1lYmFuZFN0eWxlIjp7IiRpZCI6IjcyMyIsIlNjYWxlTWFya2luZyI6MCwiU2hhcGUiOjAsIlNoYXBlU3R5bGUiOnsiJGlkIjoiNzI0IiwiTWFyZ2luIjp7IiRpZCI6IjcyNSIsIlRvcCI6MC4wLCJMZWZ0IjoxMi4wLCJSaWdodCI6MTIuMCwiQm90dG9tIjowLjB9LCJQYWRkaW5nIjp7IiRpZCI6IjcyNiIsIlRvcCI6Ny4wLCJMZWZ0IjowLjAsIlJpZ2h0IjowLjAsIkJvdHRvbSI6Ny4wfSwiQmFja2dyb3VuZCI6eyIkaWQiOiI3MjciLCJDb2xvciI6eyIkaWQiOiI3MjgiLCJBIjoyNTUsIlIiOjUxLCJHIjo2MywiQiI6ODB9fSwiSXNWaXNpYmxlIjp0cnVlLCJXaWR0aCI6ODU4LjAsIkhlaWdodCI6MzAuMCwiQm9yZGVyU3R5bGUiOnsiJGlkIjoiNzI5IiwiTGluZUNvbG9yIjp7IiRpZCI6IjczMCIsIiR0eXBlIjoiTkxSRS5Db21tb24uRG9tLlNvbGlkQ29sb3JCcnVzaCwgTkxSRS5Db21tb24iLCJDb2xvciI6eyIkaWQiOiI3MzEiLCJBIjoyNTUsIlIiOjI1NSwiRyI6MCwiQiI6MH19LCJMaW5lV2VpZ2h0IjowLjAsIkxpbmVUeXBlIjowLCJQYXJlbnRTdHlsZSI6bnVsbH0sIlBhcmVudFN0eWxlIjpudWxsfSwiTWlkZGxlVGllclNoYXBlU3R5bGUiOnsiJGlkIjoiNzMyIiwiTWFyZ2luIjp7IiRyZWYiOiI3MjUifSwiUGFkZGluZyI6eyIkcmVmIjoiNzI2In0sIkJhY2tncm91bmQiOnsiJGlkIjoiNzMzIiwiQ29sb3IiOnsiJGlkIjoiNzM0IiwiQSI6MjU1LCJSIjo1MSwiRyI6NjMsIkIiOjgwfX0sIklzVmlzaWJsZSI6dHJ1ZSwiV2lkdGgiOjg1OC4wLCJIZWlnaHQiOjMwLjAsIkJvcmRlclN0eWxlIjpudWxsLCJQYXJlbnRTdHlsZSI6bnVsbH0sIkJvdHRvbVRpZXJTaGFwZVN0eWxlIjp7IiRpZCI6IjczNSIsIk1hcmdpbiI6eyIkcmVmIjoiNzI1In0sIlBhZGRpbmciOnsiJHJlZiI6IjcyNiJ9LCJCYWNrZ3JvdW5kIjp7IiRpZCI6IjczNiIsIkNvbG9yIjp7IiRpZCI6IjczNyIsIkEiOjI1NSwiUiI6NTEsIkciOjYzLCJCIjo4MH19LCJJc1Zpc2libGUiOnRydWUsIldpZHRoIjo4NTguMCwiSGVpZ2h0IjozMC4wLCJCb3JkZXJTdHlsZSI6bnVsbCwiUGFyZW50U3R5bGUiOm51bGx9LCJSaWdodEVuZENhcHNTdHlsZSI6eyIkaWQiOiI3MzgiLCJGb250U2V0dGluZ3MiOnsiJGlkIjoiNzM5IiwiRm9udFNpemUiOjI0LCJGb250TmFtZSI6IkNvcmJlbCIsIklzQm9sZCI6ZmFsc2UsIklzSXRhbGljIjpmYWxzZSwiSXNVbmRlcmxpbmVkIjpmYWxzZSwiUGFyZW50U3R5bGUiOm51bGx9LCJBdXRvU2l6ZSI6MCwiRm9yZWdyb3VuZCI6eyIkaWQiOiI3NDAiLCJDb2xvciI6eyIkaWQiOiI3NDEiLCJBIjoyNTUsIlIiOjQyLCJHIjoyNiwiQiI6MH19LCJNYXhXaWR0aCI6IkluZmluaXR5IiwiTWF4SGVpZ2h0IjoiSW5maW5pdHkiLCJTbWFydEZvcmVncm91bmRJc0FjdGl2ZSI6ZmFsc2UsIkhvcml6b250YWxBbGlnbm1lbnQiOjAsIlZlcnRpY2FsQWxpZ25tZW50IjowLCJTbWFydEZvcmVncm91bmQiOm51bGwsIkJhY2tncm91bmRGaWxsVHlwZSI6MCwiTWFyZ2luIjp7IiRpZCI6Ijc0MiIsIlRvcCI6MC4wLCJMZWZ0IjowLjAsIlJpZ2h0IjoyMC4wLCJCb3R0b20iOjAuMH0sIlBhZGRpbmciOnsiJGlkIjoiNzQzIiwiVG9wIjowLjAsIkxlZnQiOjAuMCwiUmlnaHQiOjAuMCwiQm90dG9tIjowLjB9LCJCYWNrZ3JvdW5kIjp7IiRpZCI6Ijc0NCIsIkNvbG9yIjp7IiRyZWYiOiIxNSJ9fSwiSXNWaXNpYmxlIjpmYWxzZSwiV2lkdGgiOjAuMCwiSGVpZ2h0IjowLjAsIkJvcmRlclN0eWxlIjpudWxsLCJQYXJlbnRTdHlsZSI6bnVsbH0sIkxlZnRFbmRDYXBzU3R5bGUiOnsiJGlkIjoiNzQ1IiwiRm9udFNldHRpbmdzIjp7IiRpZCI6Ijc0NiIsIkZvbnRTaXplIjoyNCwiRm9udE5hbWUiOiJDb3JiZWwiLCJJc0JvbGQiOmZhbHNlLCJJc0l0YWxpYyI6ZmFsc2UsIklzVW5kZXJsaW5lZCI6ZmFsc2UsIlBhcmVudFN0eWxlIjpudWxsfSwiQXV0b1NpemUiOjAsIkZvcmVncm91bmQiOnsiJGlkIjoiNzQ3IiwiQ29sb3IiOnsiJGlkIjoiNzQ4IiwiQSI6MjU1LCJSIjoxNTUsIkciOjQ1LCJCIjozMX19LCJNYXhXaWR0aCI6IkluZmluaXR5IiwiTWF4SGVpZ2h0IjoiSW5maW5pdHkiLCJTbWFydEZvcmVncm91bmRJc0FjdGl2ZSI6ZmFsc2UsIkhvcml6b250YWxBbGlnbm1lbnQiOjAsIlZlcnRpY2FsQWxpZ25tZW50IjowLCJTbWFydEZvcmVncm91bmQiOm51bGwsIkJhY2tncm91bmRGaWxsVHlwZSI6MCwiTWFyZ2luIjp7IiRpZCI6Ijc0OSIsIlRvcCI6MC4wLCJMZWZ0Ijo1Mi4wLCJSaWdodCI6MC4wLCJCb3R0b20iOjAuMH0sIlBhZGRpbmciOnsiJGlkIjoiNzUwIiwiVG9wIjowLjAsIkxlZnQiOjAuMCwiUmlnaHQiOjAuMCwiQm90dG9tIjowLjB9LCJCYWNrZ3JvdW5kIjp7IiRpZCI6Ijc1MSIsIkNvbG9yIjp7IiRyZWYiOiIxNSJ9fSwiSXNWaXNpYmxlIjpmYWxzZSwiV2lkdGgiOjAuMCwiSGVpZ2h0IjowLjAsIkJvcmRlclN0eWxlIjpudWxsLCJQYXJlbnRTdHlsZSI6bnVsbH0sIlRvZGF5VGV4dFN0eWxlIjp7IiRpZCI6Ijc1MiIsIkZvbnRTZXR0aW5ncyI6eyIkaWQiOiI3NTMiLCJGb250U2l6ZSI6OSwiRm9udE5hbWUiOiJDYWxpYnJpIiwiSXNCb2xkIjpmYWxzZSwiSXNJdGFsaWMiOmZhbHNlLCJJc1VuZGVybGluZWQiOmZhbHNlLCJQYXJlbnRTdHlsZSI6bnVsbH0sIkF1dG9TaXplIjowLCJGb3JlZ3JvdW5kIjp7IiRpZCI6Ijc1NCIsIkNvbG9yIjp7IiRpZCI6Ijc1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NTYiLCJUb3AiOjAuMCwiTGVmdCI6MC4wLCJSaWdodCI6MC4wLCJCb3R0b20iOjAuMH0sIlBhZGRpbmciOnsiJGlkIjoiNzU3IiwiVG9wIjowLjAsIkxlZnQiOjAuMCwiUmlnaHQiOjAuMCwiQm90dG9tIjowLjB9LCJCYWNrZ3JvdW5kIjp7IiRpZCI6Ijc1OCIsIkNvbG9yIjp7IiRyZWYiOiIxNSJ9fSwiSXNWaXNpYmxlIjp0cnVlLCJXaWR0aCI6MC4wLCJIZWlnaHQiOjAuMCwiQm9yZGVyU3R5bGUiOm51bGwsIlBhcmVudFN0eWxlIjpudWxsfSwiVG9kYXlNYXJrZXJTdHlsZSI6eyIkaWQiOiI3NTkiLCJNYXJnaW4iOnsiJGlkIjoiNzYwIiwiVG9wIjowLjAsIkxlZnQiOjAuMCwiUmlnaHQiOjAuMCwiQm90dG9tIjowLjB9LCJQYWRkaW5nIjp7IiRpZCI6Ijc2MSIsIlRvcCI6MC4wLCJMZWZ0IjowLjAsIlJpZ2h0IjowLjAsIkJvdHRvbSI6MC4wfSwiQmFja2dyb3VuZCI6eyIkaWQiOiI3NjIiLCJDb2xvciI6eyIkaWQiOiI3NjMiLCJBIjoyNTUsIlIiOjE3OCwiRyI6MTQsIkIiOjE4fX0sIklzVmlzaWJsZSI6dHJ1ZSwiV2lkdGgiOjAuMCwiSGVpZ2h0IjowLjAsIkJvcmRlclN0eWxlIjpudWxsLCJQYXJlbnRTdHlsZSI6bnVsbH0sIlNjYWxlU3R5bGUiOnsiJGlkIjoiNzY0IiwiU2hhcGUiOjAsIlNob3dTZWdtZW50U2VwYXJhdG9ycyI6dHJ1ZSwiU2VnbWVudFNlcGFyYXRvck9wYWNpdHkiOjMwLCJIYXNCZWVuVmlzaWJsZUJlZm9yZSI6dHJ1ZSwiRm9udFNldHRpbmdzIjp7IiRpZCI6Ijc2NSIsIkZvbnRTaXplIjoxMiwiRm9udE5hbWUiOiJDb3JiZWwiLCJJc0JvbGQiOmZhbHNlLCJJc0l0YWxpYyI6ZmFsc2UsIklzVW5kZXJsaW5lZCI6ZmFsc2UsIlBhcmVudFN0eWxlIjpudWxsfSwiQXV0b1NpemUiOjAsIkZvcmVncm91bmQiOnsiJGlkIjoiNzY2IiwiQ29sb3IiOnsiJGlkIjoiNzY3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c2OCIsIlRvcCI6MC4wLCJMZWZ0Ijo1LjAsIlJpZ2h0IjowLjAsIkJvdHRvbSI6MC4wfSwiUGFkZGluZyI6eyIkaWQiOiI3NjkiLCJUb3AiOjAuMCwiTGVmdCI6MC4wLCJSaWdodCI6MC4wLCJCb3R0b20iOjAuMH0sIkJhY2tncm91bmQiOnsiJGlkIjoiNzcwIiwiQ29sb3IiOnsiJHJlZiI6IjE1In19LCJJc1Zpc2libGUiOnRydWUsIldpZHRoIjowLjAsIkhlaWdodCI6MC4wLCJCb3JkZXJTdHlsZSI6bnVsbCwiUGFyZW50U3R5bGUiOm51bGx9LCJTaW5nbGVTY2FsZVNoYXBlU3R5bGUiOnsiJGlkIjoiNzcxIiwiU2hhcGUiOjAsIkhlaWdodCI6MzAuMH0sIk1pZGRsZVRpZXJTY2FsZVN0eWxlIjp7IiRpZCI6Ijc3MiIsIlNoYXBlIjowLCJTaG93U2VnbWVudFNlcGFyYXRvcnMiOmZhbHNlLCJTZWdtZW50U2VwYXJhdG9yT3BhY2l0eSI6MzAsIkhhc0JlZW5WaXNpYmxlQmVmb3JlIjp0cnVlLCJGb250U2V0dGluZ3MiOnsiJGlkIjoiNzczIiwiRm9udFNpemUiOjEyLCJGb250TmFtZSI6IkNvcmJlbCIsIklzQm9sZCI6ZmFsc2UsIklzSXRhbGljIjpmYWxzZSwiSXNVbmRlcmxpbmVkIjpmYWxzZSwiUGFyZW50U3R5bGUiOm51bGx9LCJBdXRvU2l6ZSI6MCwiRm9yZWdyb3VuZCI6eyIkcmVmIjoiNzY2In0sIk1heFdpZHRoIjoyMDAuMCwiTWF4SGVpZ2h0IjoiSW5maW5pdHkiLCJTbWFydEZvcmVncm91bmRJc0FjdGl2ZSI6ZmFsc2UsIkhvcml6b250YWxBbGlnbm1lbnQiOjAsIlZlcnRpY2FsQWxpZ25tZW50IjoxLCJTbWFydEZvcmVncm91bmQiOm51bGwsIkJhY2tncm91bmRGaWxsVHlwZSI6MCwiTWFyZ2luIjp7IiRyZWYiOiI3NjgifSwiUGFkZGluZyI6eyIkcmVmIjoiNzY5In0sIkJhY2tncm91bmQiOnsiJHJlZiI6Ijc3MCJ9LCJJc1Zpc2libGUiOmZhbHNlLCJXaWR0aCI6MC4wLCJIZWlnaHQiOjAuMCwiQm9yZGVyU3R5bGUiOm51bGwsIlBhcmVudFN0eWxlIjpudWxsfSwiQm90dG9tVGllclNjYWxlU3R5bGUiOnsiJGlkIjoiNzc0IiwiU2hhcGUiOjAsIlNob3dTZWdtZW50U2VwYXJhdG9ycyI6dHJ1ZSwiU2VnbWVudFNlcGFyYXRvck9wYWNpdHkiOjMwLCJIYXNCZWVuVmlzaWJsZUJlZm9yZSI6ZmFsc2UsIkZvbnRTZXR0aW5ncyI6eyIkaWQiOiI3NzUiLCJGb250U2l6ZSI6MTIsIkZvbnROYW1lIjoiQ29yYmVsIiwiSXNCb2xkIjpmYWxzZSwiSXNJdGFsaWMiOmZhbHNlLCJJc1VuZGVybGluZWQiOmZhbHNlLCJQYXJlbnRTdHlsZSI6bnVsbH0sIkF1dG9TaXplIjowLCJGb3JlZ3JvdW5kIjp7IiRyZWYiOiI3NjYifSwiTWF4V2lkdGgiOjIwMC4wLCJNYXhIZWlnaHQiOiJJbmZpbml0eSIsIlNtYXJ0Rm9yZWdyb3VuZElzQWN0aXZlIjpmYWxzZSwiSG9yaXpvbnRhbEFsaWdubWVudCI6MCwiVmVydGljYWxBbGlnbm1lbnQiOjEsIlNtYXJ0Rm9yZWdyb3VuZCI6bnVsbCwiQmFja2dyb3VuZEZpbGxUeXBlIjowLCJNYXJnaW4iOnsiJHJlZiI6Ijc2OCJ9LCJQYWRkaW5nIjp7IiRyZWYiOiI3NjkifSwiQmFja2dyb3VuZCI6eyIkcmVmIjoiNzcwIn0sIklzVmlzaWJsZSI6ZmFsc2UsIldpZHRoIjowLjAsIkhlaWdodCI6MC4wLCJCb3JkZXJTdHlsZSI6bnVsbCwiUGFyZW50U3R5bGUiOm51bGx9LCJFbGFwc2VkVGltZUJhY2tncm91bmQiOnsiJGlkIjoiNzc2IiwiQ29sb3IiOnsiJGlkIjoiNzc3IiwiQSI6MTkxLCJSIjoyMzQsIkciOjIyLCJCIjozMH19LCJBcHBlbmRZZWFyT25ZZWFyQ2hhbmdlIjp0cnVlLCJFbGFwc2VkVGltZUZvcm1hdCI6MiwiVG9kYXlNYXJrZXJQb3NpdGlvbiI6MCwiUXVpY2tQb3NpdGlvbiI6MywiQWJzb2x1dGVQb3NpdGlvbiI6MzMxLjgsIk1hcmdpbiI6eyIkaWQiOiI3NzgiLCJUb3AiOjAuMCwiTGVmdCI6MTAuMCwiUmlnaHQiOjEwLjAsIkJvdHRvbSI6MC4wfSwiUGFkZGluZyI6eyIkaWQiOiI3NzkiLCJUb3AiOjAuMCwiTGVmdCI6MC4wLCJSaWdodCI6MC4wLCJCb3R0b20iOjAuMH0sIkJhY2tncm91bmQiOnsiJGlkIjoiNzgwIiwiQ29sb3IiOnsiJGlkIjoiNzgxIiwiQSI6MjU1LCJSIjoxNzgsIkciOjE3OCwiQiI6MTc4fX0sIklzVmlzaWJsZSI6dHJ1ZSwiV2lkdGgiOjAuMCwiSGVpZ2h0IjowLjAsIkJvcmRlclN0eWxlIjpudWxsLCJQYXJlbnRTdHlsZSI6bnVsbH0sIkRlZmF1bHRNaWxlc3RvbmVTdHlsZSI6eyIkaWQiOiI3ODIiLCJTaGFwZSI6MCwiQ29ubmVjdG9yTWFyZ2luIjp7IiRpZCI6Ijc4MyIsIlRvcCI6MC4wLCJMZWZ0IjoyLjAsIlJpZ2h0IjoyLjAsIkJvdHRvbSI6MC4wfSwiQ29ubmVjdG9yU3R5bGUiOnsiJGlkIjoiNzg0IiwiTGluZUNvbG9yIjp7IiRpZCI6Ijc4NSIsIiR0eXBlIjoiTkxSRS5Db21tb24uRG9tLlNvbGlkQ29sb3JCcnVzaCwgTkxSRS5Db21tb24iLCJDb2xvciI6eyIkaWQiOiI3ODYiLCJBIjoxMjcsIlIiOjMxLCJHIjo3MywiQiI6MTI2fX0sIkxpbmVXZWlnaHQiOjEuMCwiTGluZVR5cGUiOjAsIlBhcmVudFN0eWxlIjpudWxsfSwiSXNCZWxvd1RpbWViYW5kIjpmYWxzZSwiUG9zaXRpb25PblRhc2siOjAsIkhpZGVEYXRlIjpmYWxzZSwiU2hhcGVTaXplIjoxLCJTcGFjaW5nIjoxLjAsIlBhZGRpbmciOnsiJGlkIjoiNzg3IiwiVG9wIjo3LjAsIkxlZnQiOjMuMCwiUmlnaHQiOjAuMCwiQm90dG9tIjoyLjB9LCJTaGFwZVN0eWxlIjp7IiRpZCI6Ijc4OCIsIk1hcmdpbiI6eyIkaWQiOiI3ODkiLCJUb3AiOjAuMCwiTGVmdCI6MC4wLCJSaWdodCI6MC4wLCJCb3R0b20iOjAuMH0sIlBhZGRpbmciOnsiJGlkIjoiNzkwIiwiVG9wIjowLjAsIkxlZnQiOjAuMCwiUmlnaHQiOjAuMCwiQm90dG9tIjowLjB9LCJCYWNrZ3JvdW5kIjp7IiRpZCI6Ijc5MSIsIkNvbG9yIjp7IiRpZCI6Ijc5MiIsIkEiOjI1NSwiUiI6MCwiRyI6MTE0LCJCIjoxODh9fSwiSXNWaXNpYmxlIjp0cnVlLCJXaWR0aCI6MTguMCwiSGVpZ2h0IjoyMC4wLCJCb3JkZXJTdHlsZSI6eyIkaWQiOiI3OTMiLCJMaW5lQ29sb3IiOnsiJGlkIjoiNzk0IiwiJHR5cGUiOiJOTFJFLkNvbW1vbi5Eb20uU29saWRDb2xvckJydXNoLCBOTFJFLkNvbW1vbiIsIkNvbG9yIjp7IiRpZCI6Ijc5NSIsIkEiOjI1NSwiUiI6MjU1LCJHIjowLCJCIjowfX0sIkxpbmVXZWlnaHQiOjAuMCwiTGluZVR5cGUiOjAsIlBhcmVudFN0eWxlIjpudWxsfSwiUGFyZW50U3R5bGUiOm51bGx9LCJUaXRsZVN0eWxlIjp7IiRpZCI6Ijc5NiIsIkZvbnRTZXR0aW5ncyI6eyIkaWQiOiI3OTciLCJGb250U2l6ZSI6MTAsIkZvbnROYW1lIjoiQ2FsaWJyaSIsIklzQm9sZCI6ZmFsc2UsIklzSXRhbGljIjpmYWxzZSwiSXNVbmRlcmxpbmVkIjpmYWxzZSwiUGFyZW50U3R5bGUiOm51bGx9LCJBdXRvU2l6ZSI6MCwiRm9yZWdyb3VuZCI6eyIkaWQiOiI3OTgiLCJDb2xvciI6eyIkaWQiOiI3OT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DAwIiwiVG9wIjowLjAsIkxlZnQiOjAuMCwiUmlnaHQiOjAuMCwiQm90dG9tIjowLjB9LCJQYWRkaW5nIjp7IiRpZCI6IjgwMSIsIlRvcCI6MC4wLCJMZWZ0IjowLjAsIlJpZ2h0IjowLjAsIkJvdHRvbSI6MC4wfSwiQmFja2dyb3VuZCI6eyIkaWQiOiI4MDIiLCJDb2xvciI6eyIkcmVmIjoiMTUifX0sIklzVmlzaWJsZSI6dHJ1ZSwiV2lkdGgiOjAuMCwiSGVpZ2h0IjowLjAsIkJvcmRlclN0eWxlIjpudWxsLCJQYXJlbnRTdHlsZSI6bnVsbH0sIkRhdGVTdHlsZSI6eyIkaWQiOiI4MDMiLCJGb250U2V0dGluZ3MiOnsiJGlkIjoiODA0IiwiRm9udFNpemUiOjEwLCJGb250TmFtZSI6IkNvcmJlbCIsIklzQm9sZCI6ZmFsc2UsIklzSXRhbGljIjpmYWxzZSwiSXNVbmRlcmxpbmVkIjpmYWxzZSwiUGFyZW50U3R5bGUiOm51bGx9LCJBdXRvU2l6ZSI6MCwiRm9yZWdyb3VuZCI6eyIkaWQiOiI4MDUiLCJDb2xvciI6eyIkaWQiOiI4MDYiLCJBIjoyNTUsIlIiOjEyNiwiRyI6MTI2LCJCIjoxMTZ9fSwiTWF4V2lkdGgiOjIwMC4wLCJNYXhIZWlnaHQiOiJJbmZpbml0eSIsIlNtYXJ0Rm9yZWdyb3VuZElzQWN0aXZlIjpmYWxzZSwiSG9yaXpvbnRhbEFsaWdubWVudCI6MCwiVmVydGljYWxBbGlnbm1lbnQiOjAsIlNtYXJ0Rm9yZWdyb3VuZCI6bnVsbCwiQmFja2dyb3VuZEZpbGxUeXBlIjowLCJNYXJnaW4iOnsiJGlkIjoiODA3IiwiVG9wIjowLjAsIkxlZnQiOjAuMCwiUmlnaHQiOjAuMCwiQm90dG9tIjowLjB9LCJQYWRkaW5nIjp7IiRpZCI6IjgwOCIsIlRvcCI6MC4wLCJMZWZ0IjowLjAsIlJpZ2h0IjowLjAsIkJvdHRvbSI6MC4wfSwiQmFja2dyb3VuZCI6eyIkaWQiOiI4MDkiLCJDb2xvciI6eyIkcmVmIjoiMTUifX0sIklzVmlzaWJsZSI6ZmFsc2UsIldpZHRoIjowLjAsIkhlaWdodCI6MC4wLCJCb3JkZXJTdHlsZSI6bnVsbCwiUGFyZW50U3R5bGUiOm51bGx9LCJEYXRlRm9ybWF0Ijp7IiRpZCI6Ijgx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EiLCJGb3JtYXQiOjAsIklzVmlzaWJsZSI6ZmFsc2UsIkxhc3RLbm93blZpc2liaWxpdHlTdGF0ZSI6ZmFsc2V9LCJJc1Zpc2libGUiOnRydWUsIlBhcmVudFN0eWxlIjpudWxsfSwiRGVmYXVsdFRhc2tTdHlsZSI6eyIkaWQiOiI4MTIiLCJTaGFwZSI6MCwiU2hhcGVUaGlja25lc3MiOjAsIkR1cmF0aW9uRm9ybWF0Ijo2LCJJbmNsdWRlTm9uV29ya2luZ0RheXNJbkR1cmF0aW9uIjpmYWxzZSwiUGVyY2VudGFnZUNvbXBsZXRlU3R5bGUiOnsiJGlkIjoiODEzIiwiRm9udFNldHRpbmdzIjp7IiRpZCI6IjgxNCIsIkZvbnRTaXplIjoxMCwiRm9udE5hbWUiOiJDYWxpYnJpIiwiSXNCb2xkIjpmYWxzZSwiSXNJdGFsaWMiOmZhbHNlLCJJc1VuZGVybGluZWQiOmZhbHNlLCJQYXJlbnRTdHlsZSI6bnVsbH0sIkF1dG9TaXplIjowLCJGb3JlZ3JvdW5kIjp7IiRpZCI6IjgxNSIsIkNvbG9yIjp7IiRyZWYiOiIxMSJ9fSwiTWF4V2lkdGgiOjIwMC4wLCJNYXhIZWlnaHQiOiJJbmZpbml0eSIsIlNtYXJ0Rm9yZWdyb3VuZElzQWN0aXZlIjpmYWxzZSwiSG9yaXpvbnRhbEFsaWdubWVudCI6MCwiVmVydGljYWxBbGlnbm1lbnQiOjAsIlNtYXJ0Rm9yZWdyb3VuZCI6bnVsbCwiQmFja2dyb3VuZEZpbGxUeXBlIjowLCJNYXJnaW4iOnsiJGlkIjoiODE2IiwiVG9wIjowLjAsIkxlZnQiOjAuMCwiUmlnaHQiOjAuMCwiQm90dG9tIjowLjB9LCJQYWRkaW5nIjp7IiRpZCI6IjgxNyIsIlRvcCI6MC4wLCJMZWZ0IjowLjAsIlJpZ2h0IjowLjAsIkJvdHRvbSI6MC4wfSwiQmFja2dyb3VuZCI6eyIkcmVmIjoiMTQifSwiSXNWaXNpYmxlIjp0cnVlLCJXaWR0aCI6MC4wLCJIZWlnaHQiOjAuMCwiQm9yZGVyU3R5bGUiOm51bGwsIlBhcmVudFN0eWxlIjpudWxsfSwiRHVyYXRpb25TdHlsZSI6eyIkaWQiOiI4MTgiLCJGb250U2V0dGluZ3MiOnsiJGlkIjoiODE5IiwiRm9udFNpemUiOjgsIkZvbnROYW1lIjoiQ2FsaWJyaSIsIklzQm9sZCI6ZmFsc2UsIklzSXRhbGljIjpmYWxzZSwiSXNVbmRlcmxpbmVkIjpmYWxzZSwiUGFyZW50U3R5bGUiOm51bGx9LCJBdXRvU2l6ZSI6MCwiRm9yZWdyb3VuZCI6eyIkaWQiOiI4MjAiLCJDb2xvciI6eyIkaWQiOiI4MjEiLCJBIjoyNTUsIlIiOjE2NSwiRyI6MTgxLCJCIjoxNDZ9fSwiTWF4V2lkdGgiOjIwMC4wLCJNYXhIZWlnaHQiOiJJbmZpbml0eSIsIlNtYXJ0Rm9yZWdyb3VuZElzQWN0aXZlIjpmYWxzZSwiSG9yaXpvbnRhbEFsaWdubWVudCI6MiwiVmVydGljYWxBbGlnbm1lbnQiOjAsIlNtYXJ0Rm9yZWdyb3VuZCI6bnVsbCwiQmFja2dyb3VuZEZpbGxUeXBlIjowLCJNYXJnaW4iOnsiJGlkIjoiODIyIiwiVG9wIjowLjAsIkxlZnQiOjAuMCwiUmlnaHQiOjAuMCwiQm90dG9tIjowLjB9LCJQYWRkaW5nIjp7IiRpZCI6IjgyMyIsIlRvcCI6MC4wLCJMZWZ0IjowLjAsIlJpZ2h0IjowLjAsIkJvdHRvbSI6MC4wfSwiQmFja2dyb3VuZCI6eyIkaWQiOiI4MjQiLCJDb2xvciI6eyIkcmVmIjoiMTUifX0sIklzVmlzaWJsZSI6dHJ1ZSwiV2lkdGgiOjAuMCwiSGVpZ2h0IjowLjAsIkJvcmRlclN0eWxlIjpudWxsLCJQYXJlbnRTdHlsZSI6bnVsbH0sIkhvcml6b250YWxDb25uZWN0b3JTdHlsZSI6eyIkaWQiOiI4MjUiLCJMaW5lQ29sb3IiOnsiJHJlZiI6IjI3In0sIkxpbmVXZWlnaHQiOjEuMCwiTGluZVR5cGUiOjAsIlBhcmVudFN0eWxlIjpudWxsfSwiVmVydGljYWxDb25uZWN0b3JTdHlsZSI6eyIkaWQiOiI4MjYiLCJMaW5lQ29sb3IiOnsiJHJlZiI6IjMwIn0sIkxpbmVXZWlnaHQiOjAuMCwiTGluZVR5cGUiOjAsIlBhcmVudFN0eWxlIjpudWxsfSwiTWFyZ2luIjpudWxsLCJTdGFydERhdGVQb3NpdGlvbiI6NCwiRW5kRGF0ZVBvc2l0aW9uIjo0LCJEYXRlSXNWaXNpYmxlIjp0cnVlLCJUaXRsZVBvc2l0aW9uIjoyLCJEdXJhdGlvblBvc2l0aW9uIjozLCJQZXJjZW50YWdlQ29tcGxldGVkUG9zaXRpb24iOjYsIlNwYWNpbmciOjMsIklzQmVsb3dUaW1lYmFuZCI6dHJ1ZSwiUGVyY2VudGFnZUNvbXBsZXRlU2hhcGVPcGFjaXR5IjozNSwiU2hhcGVTdHlsZSI6eyIkaWQiOiI4MjciLCJNYXJnaW4iOnsiJGlkIjoiODI4IiwiVG9wIjowLjAsIkxlZnQiOjQuMCwiUmlnaHQiOjQuMCwiQm90dG9tIjowLjB9LCJQYWRkaW5nIjp7IiRpZCI6IjgyOSIsIlRvcCI6MC4wLCJMZWZ0IjowLjAsIlJpZ2h0IjowLjAsIkJvdHRvbSI6MC4wfSwiQmFja2dyb3VuZCI6eyIkaWQiOiI4MzAiLCJDb2xvciI6eyIkaWQiOiI4MzEiLCJBIjoyNTUsIlIiOjAsIkciOjExNCwiQiI6MTg4fX0sIklzVmlzaWJsZSI6dHJ1ZSwiV2lkdGgiOjAuMCwiSGVpZ2h0IjoxMC4wLCJCb3JkZXJTdHlsZSI6eyIkaWQiOiI4MzIiLCJMaW5lQ29sb3IiOnsiJGlkIjoiODMzIiwiJHR5cGUiOiJOTFJFLkNvbW1vbi5Eb20uU29saWRDb2xvckJydXNoLCBOTFJFLkNvbW1vbiIsIkNvbG9yIjp7IiRpZCI6IjgzNCIsIkEiOjI1NSwiUiI6MjU1LCJHIjowLCJCIjowfX0sIkxpbmVXZWlnaHQiOjAuMCwiTGluZVR5cGUiOjAsIlBhcmVudFN0eWxlIjpudWxsfSwiUGFyZW50U3R5bGUiOm51bGx9LCJUaXRsZVN0eWxlIjp7IiRpZCI6IjgzNSIsIkZvbnRTZXR0aW5ncyI6eyIkaWQiOiI4MzYiLCJGb250U2l6ZSI6MTEsIkZvbnROYW1lIjoiQ29yYmVsIiwiSXNCb2xkIjp0cnVlLCJJc0l0YWxpYyI6ZmFsc2UsIklzVW5kZXJsaW5lZCI6ZmFsc2UsIlBhcmVudFN0eWxlIjpudWxsfSwiQXV0b1NpemUiOjAsIkZvcmVncm91bmQiOnsiJGlkIjoiODM3IiwiQ29sb3IiOnsiJGlkIjoiODM4IiwiQSI6MjU1LCJSIjoyMzEsIkciOjIzMCwiQiI6MjMwfX0sIk1heFdpZHRoIjo5NjAuMCwiTWF4SGVpZ2h0IjoiSW5maW5pdHkiLCJTbWFydEZvcmVncm91bmRJc0FjdGl2ZSI6ZmFsc2UsIkhvcml6b250YWxBbGlnbm1lbnQiOjEsIlZlcnRpY2FsQWxpZ25tZW50IjowLCJTbWFydEZvcmVncm91bmQiOm51bGwsIkJhY2tncm91bmRGaWxsVHlwZSI6MCwiTWFyZ2luIjp7IiRpZCI6IjgzOSIsIlRvcCI6MC4wLCJMZWZ0IjowLjAsIlJpZ2h0IjowLjAsIkJvdHRvbSI6MC4wfSwiUGFkZGluZyI6eyIkaWQiOiI4NDAiLCJUb3AiOjAuMCwiTGVmdCI6MC4wLCJSaWdodCI6MC4wLCJCb3R0b20iOjAuMH0sIkJhY2tncm91bmQiOnsiJGlkIjoiODQxIiwiQ29sb3IiOnsiJHJlZiI6IjE1In19LCJJc1Zpc2libGUiOnRydWUsIldpZHRoIjowLjAsIkhlaWdodCI6MC4wLCJCb3JkZXJTdHlsZSI6bnVsbCwiUGFyZW50U3R5bGUiOm51bGx9LCJEYXRlU3R5bGUiOnsiJGlkIjoiODQyIiwiRm9udFNldHRpbmdzIjp7IiRpZCI6Ijg0MyIsIkZvbnRTaXplIjo4LCJGb250TmFtZSI6IkNhbGlicmkiLCJJc0JvbGQiOmZhbHNlLCJJc0l0YWxpYyI6ZmFsc2UsIklzVW5kZXJsaW5lZCI6ZmFsc2UsIlBhcmVudFN0eWxlIjpudWxsfSwiQXV0b1NpemUiOjAsIkZvcmVncm91bmQiOnsiJGlkIjoiODQ0IiwiQ29sb3IiOnsiJGlkIjoiODQ1IiwiQSI6MjU1LCJSIjoxNjUsIkciOjE4MSwiQiI6MTQ2fX0sIk1heFdpZHRoIjoyMDAuMCwiTWF4SGVpZ2h0IjoiSW5maW5pdHkiLCJTbWFydEZvcmVncm91bmRJc0FjdGl2ZSI6ZmFsc2UsIkhvcml6b250YWxBbGlnbm1lbnQiOjAsIlZlcnRpY2FsQWxpZ25tZW50IjowLCJTbWFydEZvcmVncm91bmQiOm51bGwsIkJhY2tncm91bmRGaWxsVHlwZSI6MCwiTWFyZ2luIjp7IiRpZCI6Ijg0NiIsIlRvcCI6MC4wLCJMZWZ0IjowLjAsIlJpZ2h0IjowLjAsIkJvdHRvbSI6MC4wfSwiUGFkZGluZyI6eyIkaWQiOiI4NDciLCJUb3AiOjAuMCwiTGVmdCI6MC4wLCJSaWdodCI6MC4wLCJCb3R0b20iOjAuMH0sIkJhY2tncm91bmQiOnsiJHJlZiI6IjU1In0sIklzVmlzaWJsZSI6dHJ1ZSwiV2lkdGgiOjAuMCwiSGVpZ2h0IjowLjAsIkJvcmRlclN0eWxlIjpudWxsLCJQYXJlbnRTdHlsZSI6bnVsbH0sIkRhdGVGb3JtYXQiOnsiJGlkIjoiO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OSIsIkZvcm1hdCI6MCwiSXNWaXNpYmxlIjpmYWxzZSwiTGFzdEtub3duVmlzaWJpbGl0eVN0YXRlIjpmYWxzZX0sIklzVmlzaWJsZSI6dHJ1ZSwiUGFyZW50U3R5bGUiOm51bGwsIl9leHBsaWNpdGx5U2V0Ijp7IiRpZCI6Ijg1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4NTEiLCJUaXRsZVBvc2l0aW9uIjoiUmlnaHQiLCJEYXRlUG9zaXRpb24iOiJMZWZ0IiwiU2hhcGVUeXBlIjowLCJTaGFwZVNpemUiOjEsIlNwYWNpbmciOjUsIlNoYXBlU3R5bGUiOnsiJGlkIjoiODUyIiwiTWFyZ2luIjp7IiRpZCI6Ijg1MyIsIlRvcCI6MC4wLCJMZWZ0IjowLjAsIlJpZ2h0IjowLjAsIkJvdHRvbSI6MC4wfSwiUGFkZGluZyI6eyIkaWQiOiI4NTQiLCJUb3AiOjAuMCwiTGVmdCI6MC4wLCJSaWdodCI6MC4wLCJCb3R0b20iOjAuMH0sIkJhY2tncm91bmQiOnsiJGlkIjoiODU1IiwiQ29sb3IiOnsiJGlkIjoiODU2IiwiQSI6MjU1LCJSIjowLCJHIjoxMTQsIkIiOjE4OH19LCJJc1Zpc2libGUiOnRydWUsIldpZHRoIjoxOC4wLCJIZWlnaHQiOjIwLjAsIkJvcmRlclN0eWxlIjp7IiRpZCI6Ijg1NyIsIkxpbmVDb2xvciI6eyIkaWQiOiI4NTgiLCIkdHlwZSI6Ik5MUkUuQ29tbW9uLkRvbS5Tb2xpZENvbG9yQnJ1c2gsIE5MUkUuQ29tbW9uIiwiQ29sb3IiOnsiJGlkIjoiODU5IiwiQSI6MjU1LCJSIjoyNTUsIkciOjAsIkIiOjB9fSwiTGluZVdlaWdodCI6MC4wLCJMaW5lVHlwZSI6MCwiUGFyZW50U3R5bGUiOm51bGx9LCJQYXJlbnRTdHlsZSI6bnVsbH0sIlRpdGxlU3R5bGUiOnsiJGlkIjoiODYwIiwiRm9udFNldHRpbmdzIjp7IiRpZCI6Ijg2MSIsIkZvbnRTaXplIjoxMCwiRm9udE5hbWUiOiJDYWxpYnJpIiwiSXNCb2xkIjpmYWxzZSwiSXNJdGFsaWMiOmZhbHNlLCJJc1VuZGVybGluZWQiOmZhbHNlLCJQYXJlbnRTdHlsZSI6bnVsbH0sIkF1dG9TaXplIjowLCJGb3JlZ3JvdW5kIjp7IiRpZCI6Ijg2MiIsIkNvbG9yIjp7IiRpZCI6Ijg2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NjQiLCJUb3AiOjAuMCwiTGVmdCI6MC4wLCJSaWdodCI6MC4wLCJCb3R0b20iOjAuMH0sIlBhZGRpbmciOnsiJGlkIjoiODY1IiwiVG9wIjowLjAsIkxlZnQiOjAuMCwiUmlnaHQiOjAuMCwiQm90dG9tIjowLjB9LCJCYWNrZ3JvdW5kIjp7IiRpZCI6Ijg2NiIsIkNvbG9yIjp7IiRpZCI6Ijg2NyIsIkEiOjg5LCJSIjowLCJHIjowLCJCIjowfX0sIklzVmlzaWJsZSI6dHJ1ZSwiV2lkdGgiOjAuMCwiSGVpZ2h0IjowLjAsIkJvcmRlclN0eWxlIjpudWxsLCJQYXJlbnRTdHlsZSI6bnVsbH0sIkRhdGVTdHlsZSI6eyIkaWQiOiI4NjgiLCJGb250U2V0dGluZ3MiOnsiJGlkIjoiODY5IiwiRm9udFNpemUiOjEwLCJGb250TmFtZSI6IkNvcmJlbCIsIklzQm9sZCI6ZmFsc2UsIklzSXRhbGljIjpmYWxzZSwiSXNVbmRlcmxpbmVkIjpmYWxzZSwiUGFyZW50U3R5bGUiOm51bGx9LCJBdXRvU2l6ZSI6MCwiRm9yZWdyb3VuZCI6eyIkaWQiOiI4NzAiLCJDb2xvciI6eyIkaWQiOiI4NzEiLCJBIjoyNTUsIlIiOjEyNiwiRyI6MTI2LCJCIjoxMTZ9fSwiTWF4V2lkdGgiOjIwMC4wLCJNYXhIZWlnaHQiOiJJbmZpbml0eSIsIlNtYXJ0Rm9yZWdyb3VuZElzQWN0aXZlIjpmYWxzZSwiSG9yaXpvbnRhbEFsaWdubWVudCI6MCwiVmVydGljYWxBbGlnbm1lbnQiOjAsIlNtYXJ0Rm9yZWdyb3VuZCI6bnVsbCwiQmFja2dyb3VuZEZpbGxUeXBlIjowLCJNYXJnaW4iOnsiJGlkIjoiODcyIiwiVG9wIjowLjAsIkxlZnQiOjAuMCwiUmlnaHQiOjAuMCwiQm90dG9tIjowLjB9LCJQYWRkaW5nIjp7IiRpZCI6Ijg3MyIsIlRvcCI6MC4wLCJMZWZ0IjowLjAsIlJpZ2h0IjowLjAsIkJvdHRvbSI6MC4wfSwiQmFja2dyb3VuZCI6eyIkaWQiOiI4NzQiLCJDb2xvciI6eyIkaWQiOiI4NzUiLCJBIjo4OSwiUiI6MCwiRyI6MCwiQiI6MH19LCJJc1Zpc2libGUiOmZhbHNlLCJXaWR0aCI6MC4wLCJIZWlnaHQiOjAuMCwiQm9yZGVyU3R5bGUiOm51bGwsIlBhcmVudFN0eWxlIjpudWxsfSwiRGF0ZUZvcm1hdCI6eyIkaWQiOiI4N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c3IiwiRm9ybWF0IjowLCJJc1Zpc2libGUiOmZhbHNlLCJMYXN0S25vd25WaXNpYmlsaXR5U3RhdGUiOmZhbHNlfSwiSXNWaXNpYmxlIjp0cnVlLCJQYXJlbnRTdHlsZSI6bnVsbH0sIkdyaWRsaW5lUGFuZWxTdHlsZSI6eyIkaWQiOiI4NzgiLCJHcmlkbGluZVN0eWxlIjp7IiRpZCI6Ijg3OSIsIkxpbmVDb2xvciI6eyIkaWQiOiI4ODAiLCIkdHlwZSI6Ik5MUkUuQ29tbW9uLkRvbS5Tb2xpZENvbG9yQnJ1c2gsIE5MUkUuQ29tbW9uIiwiQ29sb3IiOnsiJGlkIjoiODgxIiwiQSI6MzgsIlIiOjE2OSwiRyI6MTQyLCJCIjo4OH19LCJMaW5lV2VpZ2h0IjoxLjAsIkxpbmVUeXBlIjowLCJQYXJlbnRTdHlsZSI6bnVsbH0sIk1hcmdpbiI6eyIkaWQiOiI4ODIiLCJUb3AiOjAuMCwiTGVmdCI6MC4wLCJSaWdodCI6MC4wLCJCb3R0b20iOjAuMH0sIlBhZGRpbmciOnsiJGlkIjoiODgzIiwiVG9wIjowLjAsIkxlZnQiOjAuMCwiUmlnaHQiOjAuMCwiQm90dG9tIjowLjB9LCJCYWNrZ3JvdW5kIjpudWxsLCJJc1Zpc2libGUiOnRydWUsIldpZHRoIjowLjAsIkhlaWdodCI6MC4wLCJCb3JkZXJTdHlsZSI6eyIkaWQiOiI4ODQiLCJMaW5lQ29sb3IiOm51bGwsIkxpbmVXZWlnaHQiOjAuMCwiTGluZVR5cGUiOjAsIlBhcmVudFN0eWxlIjpudWxsfSwiUGFyZW50U3R5bGUiOm51bGx9LCJBY3Rpdml0eUxpbmVQYW5lbFN0eWxlIjp7IiRpZCI6Ijg4NSIsIkFjdGl2aXR5TGluZVN0eWxlIjp7IiRpZCI6Ijg4NiIsIkxpbmVDb2xvciI6eyIkaWQiOiI4ODciLCIkdHlwZSI6Ik5MUkUuQ29tbW9uLkRvbS5Tb2xpZENvbG9yQnJ1c2gsIE5MUkUuQ29tbW9uIiwiQ29sb3IiOnsiJGlkIjoiODg4IiwiQSI6MzgsIlIiOjIzMiwiRyI6NzYsIkIiOjM0fX0sIkxpbmVXZWlnaHQiOjEuMCwiTGluZVR5cGUiOjAsIlBhcmVudFN0eWxlIjpudWxsfSwiTWFyZ2luIjp7IiRpZCI6Ijg4OSIsIlRvcCI6MC4wLCJMZWZ0IjowLjAsIlJpZ2h0IjowLjAsIkJvdHRvbSI6MC4wfSwiUGFkZGluZyI6eyIkaWQiOiI4OTA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4OTEiLCJBY3Rpdml0eUhlYWRlcldpZHRoIjowLjAsIklzU2V0IjpmYWxzZX0sIkRlZmF1bHRTd2ltbGFuZVN0eWxlIjp7IiRpZCI6Ijg5MiIsIkhlYWRlclN0eWxlIjp7IiRpZCI6Ijg5MyIsIlRleHRTdHlsZSI6eyIkaWQiOiI4OTQiLCJGb250U2V0dGluZ3MiOnsiJGlkIjoiODk1IiwiRm9udFNpemUiOjEyLCJGb250TmFtZSI6IkNhbGlicmkiLCJJc0JvbGQiOmZhbHNlLCJJc0l0YWxpYyI6ZmFsc2UsIklzVW5kZXJsaW5lZCI6ZmFsc2UsIlBhcmVudFN0eWxlIjpudWxsfSwiQXV0b1NpemUiOjAsIkZvcmVncm91bmQiOnsiJGlkIjoiODk2IiwiQ29sb3IiOnsiJGlkIjoiODk3IiwiQSI6MjU1LCJSIjozMiwiRyI6NTYsIkIiOjEwMH19LCJNYXhXaWR0aCI6MC4wLCJNYXhIZWlnaHQiOjAuMCwiU21hcnRGb3JlZ3JvdW5kSXNBY3RpdmUiOmZhbHNlLCJIb3Jpem9udGFsQWxpZ25tZW50IjowLCJWZXJ0aWNhbEFsaWdubWVudCI6MCwiU21hcnRGb3JlZ3JvdW5kIjpudWxsLCJCYWNrZ3JvdW5kRmlsbFR5cGUiOjAsIk1hcmdpbiI6eyIkaWQiOiI4OTgiLCJUb3AiOjAuMCwiTGVmdCI6MC4wLCJSaWdodCI6MC4wLCJCb3R0b20iOjAuMH0sIlBhZGRpbmciOnsiJGlkIjoiODk5IiwiVG9wIjowLjAsIkxlZnQiOjAuMCwiUmlnaHQiOjAuMCwiQm90dG9tIjowLjB9LCJCYWNrZ3JvdW5kIjpudWxsLCJJc1Zpc2libGUiOmZhbHNlLCJXaWR0aCI6MC4wLCJIZWlnaHQiOjAuMCwiQm9yZGVyU3R5bGUiOm51bGwsIlBhcmVudFN0eWxlIjpudWxsfSwiUmVjdGFuZ2xlU3R5bGUiOnsiJGlkIjoiOTAwIiwiTWFyZ2luIjp7IiRpZCI6IjkwMSIsIlRvcCI6MC4wLCJMZWZ0IjowLjAsIlJpZ2h0IjowLjAsIkJvdHRvbSI6MC4wfSwiUGFkZGluZyI6eyIkaWQiOiI5MDIiLCJUb3AiOjAuMCwiTGVmdCI6MC4wLCJSaWdodCI6MC4wLCJCb3R0b20iOjAuMH0sIkJhY2tncm91bmQiOnsiJGlkIjoiOTAzIiwiQ29sb3IiOnsiJGlkIjoiOTA0IiwiQSI6MTI3LCJSIjo5MSwiRyI6MTU1LCJCIjoyMTN9fSwiSXNWaXNpYmxlIjpmYWxzZSwiV2lkdGgiOjAuMCwiSGVpZ2h0IjowLjAsIkJvcmRlclN0eWxlIjp7IiRpZCI6IjkwNSIsIkxpbmVDb2xvciI6eyIkaWQiOiI5MDYiLCIkdHlwZSI6Ik5MUkUuQ29tbW9uLkRvbS5Tb2xpZENvbG9yQnJ1c2gsIE5MUkUuQ29tbW9uIiwiQ29sb3IiOnsiJGlkIjoiOTA3IiwiQSI6MjU1LCJSIjoyNTUsIkciOjAsIkIiOjB9fSwiTGluZVdlaWdodCI6MC4wLCJMaW5lVHlwZSI6MCwiUGFyZW50U3R5bGUiOm51bGx9LCJQYXJlbnRTdHlsZSI6bnVsbH0sIk1hcmdpbiI6eyIkaWQiOiI5MDgiLCJUb3AiOjAuMCwiTGVmdCI6MC4wLCJSaWdodCI6MC4wLCJCb3R0b20iOjAuMH0sIlBhZGRpbmciOnsiJGlkIjoiOTA5IiwiVG9wIjowLjAsIkxlZnQiOjAuMCwiUmlnaHQiOjAuMCwiQm90dG9tIjowLjB9LCJCYWNrZ3JvdW5kIjpudWxsLCJJc1Zpc2libGUiOnRydWUsIldpZHRoIjowLjAsIkhlaWdodCI6MC4wLCJCb3JkZXJTdHlsZSI6bnVsbCwiUGFyZW50U3R5bGUiOm51bGx9LCJCYWNrZ3JvdW5kU3R5bGUiOnsiJGlkIjoiOTEwIiwiTWFyZ2luIjp7IiRpZCI6IjkxMSIsIlRvcCI6MC4wLCJMZWZ0IjowLjAsIlJpZ2h0IjowLjAsIkJvdHRvbSI6MC4wfSwiUGFkZGluZyI6eyIkaWQiOiI5MTIiLCJUb3AiOjAuMCwiTGVmdCI6MC4wLCJSaWdodCI6MC4wLCJCb3R0b20iOjAuMH0sIkJhY2tncm91bmQiOnsiJGlkIjoiOTEzIiwiQ29sb3IiOnsiJGlkIjoiOTE0IiwiQSI6MzgsIlIiOjkxLCJHIjoxNTUsIkIiOjIxM319LCJJc1Zpc2libGUiOnRydWUsIldpZHRoIjowLjAsIkhlaWdodCI6MC4wLCJCb3JkZXJTdHlsZSI6eyIkaWQiOiI5MTUiLCJMaW5lQ29sb3IiOnsiJGlkIjoiOTE2IiwiJHR5cGUiOiJOTFJFLkNvbW1vbi5Eb20uU29saWRDb2xvckJydXNoLCBOTFJFLkNvbW1vbiIsIkNvbG9yIjp7IiRpZCI6IjkxNyIsIkEiOjI1NSwiUiI6MjU1LCJHIjowLCJCIjowfX0sIkxpbmVXZWlnaHQiOjAuMCwiTGluZVR5cGUiOjAsIlBhcmVudFN0eWxlIjpudWxsfSwiUGFyZW50U3R5bGUiOm51bGx9LCJJc0Fib3ZlVGltZWJhbmQiOmZhbHNlLCJNYXJnaW4iOnsiJGlkIjoiOTE4IiwiVG9wIjowLjAsIkxlZnQiOjAuMCwiUmlnaHQiOjAuMCwiQm90dG9tIjowLjB9LCJQYWRkaW5nIjp7IiRpZCI6IjkxOSIsIlRvcCI6MC4wLCJMZWZ0IjowLjAsIlJpZ2h0IjowLjAsIkJvdHRvbSI6MC4wfSwiSXNWaXNpYmxlIjp0cnVlLCJXaWR0aCI6MC4wLCJIZWlnaHQiOjAuMCwiQm9yZGVyU3R5bGUiOm51bGwsIlBhcmVudFN0eWxlIjpudWxsfSwiRGVmYXVsdFN3aW1sYW5lVjJTdHlsZSI6eyIkaWQiOiI5MjAiLCJIZWFkZXJTdHlsZSI6eyIkaWQiOiI5MjEiLCJUZXh0SXNWZXJ0aWNhbCI6ZmFsc2UsIlRleHRTdHlsZSI6eyIkaWQiOiI5MjIiLCJGb250U2V0dGluZ3MiOnsiJGlkIjoiOTIzIiwiRm9udFNpemUiOjEyLCJGb250TmFtZSI6IkNhbGlicmkiLCJJc0JvbGQiOmZhbHNlLCJJc0l0YWxpYyI6ZmFsc2UsIklzVW5kZXJsaW5lZCI6ZmFsc2UsIlBhcmVudFN0eWxlIjpudWxsfSwiQXV0b1NpemUiOjIsIkZvcmVncm91bmQiOnsiJGlkIjoiOTI0IiwiQ29sb3IiOnsiJGlkIjoiOTI1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TI2IiwiVG9wIjowLjAsIkxlZnQiOjAuMCwiUmlnaHQiOjAuMCwiQm90dG9tIjowLjB9LCJQYWRkaW5nIjp7IiRpZCI6IjkyNyIsIlRvcCI6MC4wLCJMZWZ0IjowLjAsIlJpZ2h0IjowLjAsIkJvdHRvbSI6MC4wfSwiQmFja2dyb3VuZCI6bnVsbCwiSXNWaXNpYmxlIjp0cnVlLCJXaWR0aCI6MC4wLCJIZWlnaHQiOjAuMCwiQm9yZGVyU3R5bGUiOm51bGwsIlBhcmVudFN0eWxlIjpudWxsfSwiUmVjdGFuZ2xlU3R5bGUiOnsiJGlkIjoiOTI4IiwiTWFyZ2luIjp7IiRpZCI6IjkyOSIsIlRvcCI6MC4wLCJMZWZ0IjowLjAsIlJpZ2h0IjowLjAsIkJvdHRvbSI6MC4wfSwiUGFkZGluZyI6eyIkaWQiOiI5MzAiLCJUb3AiOjAuMCwiTGVmdCI6MC4wLCJSaWdodCI6MC4wLCJCb3R0b20iOjAuMH0sIkJhY2tncm91bmQiOnsiJGlkIjoiOTMxIiwiQ29sb3IiOnsiJGlkIjoiOTMyIiwiQSI6MjU1LCJSIjo2OCwiRyI6MTE0LCJCIjoxOTZ9fSwiSXNWaXNpYmxlIjp0cnVlLCJXaWR0aCI6MC4wLCJIZWlnaHQiOjAuMCwiQm9yZGVyU3R5bGUiOnsiJGlkIjoiOTMzIiwiTGluZUNvbG9yIjp7IiRpZCI6IjkzNCIsIiR0eXBlIjoiTkxSRS5Db21tb24uRG9tLlNvbGlkQ29sb3JCcnVzaCwgTkxSRS5Db21tb24iLCJDb2xvciI6eyIkaWQiOiI5MzUiLCJBIjoyNTUsIlIiOjI1NSwiRyI6MCwiQiI6MH19LCJMaW5lV2VpZ2h0IjowLjAsIkxpbmVUeXBlIjowLCJQYXJlbnRTdHlsZSI6bnVsbH0sIlBhcmVudFN0eWxlIjpudWxsfSwiTWFyZ2luIjp7IiRpZCI6IjkzNiIsIlRvcCI6MC4wLCJMZWZ0IjowLjAsIlJpZ2h0IjowLjAsIkJvdHRvbSI6MC4wfSwiUGFkZGluZyI6eyIkaWQiOiI5MzciLCJUb3AiOjAuMCwiTGVmdCI6MC4wLCJSaWdodCI6MC4wLCJCb3R0b20iOjAuMH0sIkJhY2tncm91bmQiOm51bGwsIklzVmlzaWJsZSI6dHJ1ZSwiV2lkdGgiOjAuMCwiSGVpZ2h0IjowLjAsIkJvcmRlclN0eWxlIjpudWxsLCJQYXJlbnRTdHlsZSI6bnVsbH0sIkJhY2tncm91bmRTdHlsZSI6eyIkaWQiOiI5MzgiLCJNYXJnaW4iOnsiJGlkIjoiOTM5IiwiVG9wIjowLjAsIkxlZnQiOjAuMCwiUmlnaHQiOjAuMCwiQm90dG9tIjowLjB9LCJQYWRkaW5nIjp7IiRpZCI6Ijk0MCIsIlRvcCI6MC4wLCJMZWZ0IjowLjAsIlJpZ2h0IjowLjAsIkJvdHRvbSI6MC4wfSwiQmFja2dyb3VuZCI6eyIkaWQiOiI5NDEiLCJDb2xvciI6eyIkaWQiOiI5NDIiLCJBIjo1MSwiUiI6MTY1LCJHIjoxNjUsIkIiOjE2NX19LCJJc1Zpc2libGUiOnRydWUsIldpZHRoIjowLjAsIkhlaWdodCI6MC4wLCJCb3JkZXJTdHlsZSI6eyIkaWQiOiI5NDMiLCJMaW5lQ29sb3IiOnsiJGlkIjoiOTQ0IiwiJHR5cGUiOiJOTFJFLkNvbW1vbi5Eb20uU29saWRDb2xvckJydXNoLCBOTFJFLkNvbW1vbiIsIkNvbG9yIjp7IiRpZCI6Ijk0NSIsIkEiOjI1NSwiUiI6MjU1LCJHIjowLCJCIjowfX0sIkxpbmVXZWlnaHQiOjAuMCwiTGluZVR5cGUiOjAsIlBhcmVudFN0eWxlIjpudWxsfSwiUGFyZW50U3R5bGUiOm51bGx9LCJJc0Fib3ZlVGltZWJhbmQiOmZhbHNlLCJTcGFjaW5nIjo1LCJNYXJnaW4iOnsiJGlkIjoiOTQ2IiwiVG9wIjowLjAsIkxlZnQiOjAuMCwiUmlnaHQiOjAuMCwiQm90dG9tIjowLjB9LCJQYWRkaW5nIjp7IiRpZCI6Ijk0NyIsIlRvcCI6MC4wLCJMZWZ0IjowLjAsIlJpZ2h0IjowLjAsIkJvdHRvbSI6MC4wfSwiSXNWaXNpYmxlIjp0cnVlLCJXaWR0aCI6MC4wLCJIZWlnaHQiOjAuMCwiQm9yZGVyU3R5bGUiOnsiJGlkIjoiOTQ4IiwiTGluZUNvbG9yIjpudWxsLCJMaW5lV2VpZ2h0IjowLjAsIkxpbmVUeXBlIjowLCJQYXJlbnRTdHlsZSI6bnVsbH0sIlBhcmVudFN0eWxlIjpudWxsfX0sIlNjYWxlIjp7IiRpZCI6Ijk0OSIsIlN0YXJ0RGF0ZSI6IjAwMDEtMDEtMDFUMDA6MDA6MDAiLCJFbmREYXRlIjoiMDAwMS0wMS0wMVQwMDowMDowMCIsIkZvcm1hdCI6Ik1NTSIsIlR5cGUiOjIsIkF1dG9EYXRlUmFuZ2UiOnRydWUsIldvcmtpbmdEYXlzIjozMSwiRmlzY2FsWWVhciI6eyIkaWQiOiI5NTAiLCJTdGFydE1vbnRoIjoxLCJVc2VTdGFydGluZ1llYXJGb3JOdW1iZXJpbmciOnRydWUsIlNob3dGaXNjYWxZZWFyTGFiZWwiOnRydWV9LCJUb2RheU1hcmtlclRleHQiOiJUb2RheSIsIkF1dG9TY2FsZVR5cGUiOnRydWV9LCJTY2FsZVYyIjp7IiRpZCI6Ijk1MSIsIlN0YXJ0RGF0ZSI6IjAwMDEtMDEtMDFUMDA6MDA6MDAiLCJFbmREYXRlIjoiMjAyMC0xMi0yOFQxNzowMDowMFoiLCJBdXRvRGF0ZVJhbmdlIjp0cnVlLCJXb3JraW5nRGF5cyI6MzEsIkZpc2NhbFllYXIiOnsiJHJlZiI6Ijk1MCJ9LCJUb2RheU1hcmtlclRleHQiOiJUb2RheSIsIkF1dG9TY2FsZVR5cGUiOmZhbHNlLCJUaW1lYmFuZFNjYWxlcyI6eyIkaWQiOiI5NTIiLCJUb3BTY2FsZUxheWVyIjp7IiRpZCI6Ijk1MyIsIkZvcm1hdCI6Ik1NTSIsIlR5cGUiOjJ9LCJNaWRkbGVTY2FsZUxheWVyIjp7IiRpZCI6Ijk1NCIsIkZvcm1hdCI6InciLCJUeXBlIjoxfSwiQm90dG9tU2NhbGVMYXllciI6eyIkaWQiOiI5NTUiLCJGb3JtYXQiOm51bGwsIlR5cGUiOjB9fX0sIk1pbGVzdG9uZXMiOlt7IiRpZCI6Ijk1NiIsIkRhdGUiOiIyMDIwLTA0LTAxVDE3OjAwOjAwWiIsIlN0eWxlIjp7IiRpZCI6Ijk1NyIsIlNoYXBlIjoxLCJDb25uZWN0b3JNYXJnaW4iOnsiJGlkIjoiOTU4IiwiVG9wIjowLjAsIkxlZnQiOjIuMCwiUmlnaHQiOjIuMCwiQm90dG9tIjowLjB9LCJDb25uZWN0b3JTdHlsZSI6eyIkaWQiOiI5NTkiLCJMaW5lQ29sb3IiOnsiJGlkIjoiOTYwIiwiJHR5cGUiOiJOTFJFLkNvbW1vbi5Eb20uU29saWRDb2xvckJydXNoLCBOTFJFLkNvbW1vbiIsIkNvbG9yIjp7IiRpZCI6Ijk2MSIsIkEiOjEyNywiUiI6NTMsIkciOjY3LCJCIjo4MH19LCJMaW5lV2VpZ2h0IjoxLjAsIkxpbmVUeXBlIjowLCJQYXJlbnRTdHlsZSI6bnVsbH0sIklzQmVsb3dUaW1lYmFuZCI6ZmFsc2UsIlBvc2l0aW9uT25UYXNrIjowLCJIaWRlRGF0ZSI6ZmFsc2UsIlNoYXBlU2l6ZSI6MSwiU3BhY2luZyI6MS4wLCJQYWRkaW5nIjp7IiRpZCI6Ijk2MiIsIlRvcCI6Ny4wLCJMZWZ0IjozLjAsIlJpZ2h0IjowLjAsIkJvdHRvbSI6Mi4wfSwiU2hhcGVTdHlsZSI6eyIkaWQiOiI5NjMiLCJNYXJnaW4iOnsiJGlkIjoiOTY0IiwiVG9wIjowLjAsIkxlZnQiOjAuMCwiUmlnaHQiOjAuMCwiQm90dG9tIjowLjB9LCJQYWRkaW5nIjp7IiRpZCI6Ijk2NSIsIlRvcCI6MC4wLCJMZWZ0IjowLjAsIlJpZ2h0IjowLjAsIkJvdHRvbSI6MC4wfSwiQmFja2dyb3VuZCI6eyIkaWQiOiI5NjYiLCJDb2xvciI6eyIkaWQiOiI5NjciLCJBIjoyNTUsIlIiOjg5LCJHIjo4OSwiQiI6ODl9fSwiSXNWaXNpYmxlIjp0cnVlLCJXaWR0aCI6MTguMCwiSGVpZ2h0IjoyMC4wLCJCb3JkZXJTdHlsZSI6eyIkaWQiOiI5NjgiLCJMaW5lQ29sb3IiOnsiJGlkIjoiOTY5IiwiJHR5cGUiOiJOTFJFLkNvbW1vbi5Eb20uU29saWRDb2xvckJydXNoLCBOTFJFLkNvbW1vbiIsIkNvbG9yIjp7IiRpZCI6Ijk3MCIsIkEiOjI1NSwiUiI6MjQyLCJHIjoyNDIsIkIiOjI0Mn19LCJMaW5lV2VpZ2h0IjoxLjMzMzMzMzM3LCJMaW5lVHlwZSI6MCwiUGFyZW50U3R5bGUiOm51bGx9LCJQYXJlbnRTdHlsZSI6bnVsbH0sIlRpdGxlU3R5bGUiOnsiJGlkIjoiOTcxIiwiRm9udFNldHRpbmdzIjp7IiRpZCI6Ijk3MiIsIkZvbnRTaXplIjoxMCwiRm9udE5hbWUiOiJDYWxpYnJpIiwiSXNCb2xkIjpmYWxzZSwiSXNJdGFsaWMiOmZhbHNlLCJJc1VuZGVybGluZWQiOmZhbHNlLCJQYXJlbnRTdHlsZSI6bnVsbH0sIkF1dG9TaXplIjowLCJGb3JlZ3JvdW5kIjp7IiRpZCI6Ijk3MyIsIkNvbG9yIjp7IiRpZCI6Ijk3NCIsIkEiOjI1NSwiUiI6MTI3LCJHIjoxMjcsIkIiOjEyN319LCJNYXhXaWR0aCI6MjAwLjAsIk1heEhlaWdodCI6IkluZmluaXR5IiwiU21hcnRGb3JlZ3JvdW5kSXNBY3RpdmUiOmZhbHNlLCJIb3Jpem9udGFsQWxpZ25tZW50IjoxLCJWZXJ0aWNhbEFsaWdubWVudCI6MCwiU21hcnRGb3JlZ3JvdW5kIjpudWxsLCJCYWNrZ3JvdW5kRmlsbFR5cGUiOjAsIk1hcmdpbiI6eyIkaWQiOiI5NzUiLCJUb3AiOjAuMCwiTGVmdCI6MC4wLCJSaWdodCI6MC4wLCJCb3R0b20iOjAuMH0sIlBhZGRpbmciOnsiJGlkIjoiOTc2IiwiVG9wIjowLjAsIkxlZnQiOjAuMCwiUmlnaHQiOjAuMCwiQm90dG9tIjowLjB9LCJCYWNrZ3JvdW5kIjp7IiRpZCI6Ijk3NyIsIkNvbG9yIjp7IiRpZCI6Ijk3OCIsIkEiOjAsIlIiOjI1NSwiRyI6MjU1LCJCIjoyNTV9fSwiSXNWaXNpYmxlIjp0cnVlLCJXaWR0aCI6MC4wLCJIZWlnaHQiOjAuMCwiQm9yZGVyU3R5bGUiOnsiJGlkIjoiOTc5IiwiTGluZUNvbG9yIjpudWxsLCJMaW5lV2VpZ2h0IjowLjAsIkxpbmVUeXBlIjowLCJQYXJlbnRTdHlsZSI6bnVsbH0sIlBhcmVudFN0eWxlIjpudWxsfSwiRGF0ZVN0eWxlIjp7IiRpZCI6Ijk4MCIsIkZvbnRTZXR0aW5ncyI6eyIkaWQiOiI5ODEiLCJGb250U2l6ZSI6MTAsIkZvbnROYW1lIjoiQ29yYmVsIiwiSXNCb2xkIjpmYWxzZSwiSXNJdGFsaWMiOmZhbHNlLCJJc1VuZGVybGluZWQiOmZhbHNlLCJQYXJlbnRTdHlsZSI6bnVsbH0sIkF1dG9TaXplIjowLCJGb3JlZ3JvdW5kIjp7IiRpZCI6Ijk4MiIsIkNvbG9yIjp7IiRpZCI6Ijk4My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5ODQiLCJUb3AiOjAuMCwiTGVmdCI6MC4wLCJSaWdodCI6MC4wLCJCb3R0b20iOjAuMH0sIlBhZGRpbmciOnsiJGlkIjoiOTg1IiwiVG9wIjowLjAsIkxlZnQiOjAuMCwiUmlnaHQiOjAuMCwiQm90dG9tIjowLjB9LCJCYWNrZ3JvdW5kIjp7IiRpZCI6Ijk4NiIsIkNvbG9yIjp7IiRpZCI6Ijk4NyIsIkEiOjAsIlIiOjI1NSwiRyI6MjU1LCJCIjoyNTV9fSwiSXNWaXNpYmxlIjpmYWxzZSwiV2lkdGgiOjAuMCwiSGVpZ2h0IjowLjAsIkJvcmRlclN0eWxlIjp7IiRpZCI6Ijk4OCIsIkxpbmVDb2xvciI6bnVsbCwiTGluZVdlaWdodCI6MC4wLCJMaW5lVHlwZSI6MCwiUGFyZW50U3R5bGUiOm51bGx9LCJQYXJlbnRTdHlsZSI6bnVsbH0sIkRhdGVGb3JtYXQiOnsiJGlkIjoiOT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5MCIsIkZvcm1hdCI6MCwiSXNWaXNpYmxlIjpmYWxzZSwiTGFzdEtub3duVmlzaWJpbGl0eVN0YXRlIjpmYWxzZX0sIklzVmlzaWJsZSI6dHJ1ZSwiUGFyZW50U3R5bGUiOm51bGx9LCJJbmRleCI6MCwiUGVyY2VudGFnZUNvbXBsZXRlIjpudWxsLCJQb3NpdGlvbiI6eyJSYXRpbyI6MC4wLCJJc0N1c3RvbSI6ZmFsc2V9LCJEYXRlRm9ybWF0Ijp7IiRyZWYiOiI5ODkifSwiV2Vla051bWJlcmluZyI6eyIkaWQiOiI5OTEiLCJGb3JtYXQiOjAsIklzVmlzaWJsZSI6ZmFsc2UsIkxhc3RLbm93blZpc2liaWxpdHlTdGF0ZSI6ZmFsc2V9LCJSZWxhdGVkVGFza0lkIjoiMDAwMDAwMDAtMDAwMC0wMDAwLTAwMDAtMDAwMDAwMDAwMDAwIiwiSWQiOiI0ZmZkMTAyMS04YmYxLTQ4OGEtODNlYS0wMzFmNThiYTExNjIiLCJJbXBvcnRJZCI6IkUyQjYwNURGLThDODMtRUExMS1BNTRFLTVDRjM3MDZBOEEyNyIsIlRpdGxlIjoiUGFydG5lciBOREFzIiwiTm90ZSI6bnVsbCwiSHlwZXJsaW5rIjp7IiRpZCI6Ijk5MiIsIkFkZHJlc3MiOiIiLCJTdWJBZGRyZXNzIjoiIn0sIklzQ2hhbmdlZCI6ZmFsc2UsIklzTmV3IjpmYWxzZX0seyIkaWQiOiI5OTMiLCJEYXRlIjoiMjAyMC0wNy0xNlQxNzowMDowMFoiLCJTdHlsZSI6eyIkaWQiOiI5OTQiLCJTaGFwZSI6MSwiQ29ubmVjdG9yTWFyZ2luIjp7IiRpZCI6Ijk5NSIsIlRvcCI6MC4wLCJMZWZ0IjoyLjAsIlJpZ2h0IjoyLjAsIkJvdHRvbSI6MC4wfSwiQ29ubmVjdG9yU3R5bGUiOnsiJGlkIjoiOTk2IiwiTGluZUNvbG9yIjp7IiRpZCI6Ijk5NyIsIiR0eXBlIjoiTkxSRS5Db21tb24uRG9tLlNvbGlkQ29sb3JCcnVzaCwgTkxSRS5Db21tb24iLCJDb2xvciI6eyIkaWQiOiI5OTgiLCJBIjoxMjcsIlIiOjUzLCJHIjo2NywiQiI6ODB9fSwiTGluZVdlaWdodCI6MS4wLCJMaW5lVHlwZSI6MCwiUGFyZW50U3R5bGUiOm51bGx9LCJJc0JlbG93VGltZWJhbmQiOmZhbHNlLCJQb3NpdGlvbk9uVGFzayI6MCwiSGlkZURhdGUiOmZhbHNlLCJTaGFwZVNpemUiOjEsIlNwYWNpbmciOjEuMCwiUGFkZGluZyI6eyIkaWQiOiI5OTkiLCJUb3AiOjcuMCwiTGVmdCI6My4wLCJSaWdodCI6MC4wLCJCb3R0b20iOjIuMH0sIlNoYXBlU3R5bGUiOnsiJGlkIjoiMTAwMCIsIk1hcmdpbiI6eyIkaWQiOiIxMDAxIiwiVG9wIjowLjAsIkxlZnQiOjAuMCwiUmlnaHQiOjAuMCwiQm90dG9tIjowLjB9LCJQYWRkaW5nIjp7IiRpZCI6IjEwMDIiLCJUb3AiOjAuMCwiTGVmdCI6MC4wLCJSaWdodCI6MC4wLCJCb3R0b20iOjAuMH0sIkJhY2tncm91bmQiOnsiJGlkIjoiMTAwMyIsIkNvbG9yIjp7IiRpZCI6IjEwMDQiLCJBIjoyNTUsIlIiOjg5LCJHIjo4OSwiQiI6ODl9fSwiSXNWaXNpYmxlIjp0cnVlLCJXaWR0aCI6MTguMCwiSGVpZ2h0IjoyMC4wLCJCb3JkZXJTdHlsZSI6eyIkaWQiOiIxMDA1IiwiTGluZUNvbG9yIjpudWxsLCJMaW5lV2VpZ2h0IjowLjAsIkxpbmVUeXBlIjowLCJQYXJlbnRTdHlsZSI6bnVsbH0sIlBhcmVudFN0eWxlIjpudWxsfSwiVGl0bGVTdHlsZSI6eyIkaWQiOiIxMDA2IiwiRm9udFNldHRpbmdzIjp7IiRpZCI6IjEwMDciLCJGb250U2l6ZSI6MTAsIkZvbnROYW1lIjoiQ2FsaWJyaSIsIklzQm9sZCI6ZmFsc2UsIklzSXRhbGljIjpmYWxzZSwiSXNVbmRlcmxpbmVkIjpmYWxzZSwiUGFyZW50U3R5bGUiOm51bGx9LCJBdXRvU2l6ZSI6MCwiRm9yZWdyb3VuZCI6eyIkaWQiOiIxMDA4IiwiQ29sb3IiOnsiJGlkIjoiMTAwOSIsIkEiOjI1NSwiUiI6MTI3LCJHIjoxMjcsIkIiOjEyN319LCJNYXhXaWR0aCI6MjAwLjAsIk1heEhlaWdodCI6IkluZmluaXR5IiwiU21hcnRGb3JlZ3JvdW5kSXNBY3RpdmUiOmZhbHNlLCJIb3Jpem9udGFsQWxpZ25tZW50IjoxLCJWZXJ0aWNhbEFsaWdubWVudCI6MCwiU21hcnRGb3JlZ3JvdW5kIjpudWxsLCJCYWNrZ3JvdW5kRmlsbFR5cGUiOjAsIk1hcmdpbiI6eyIkaWQiOiIxMDEwIiwiVG9wIjowLjAsIkxlZnQiOjAuMCwiUmlnaHQiOjAuMCwiQm90dG9tIjowLjB9LCJQYWRkaW5nIjp7IiRpZCI6IjEwMTEiLCJUb3AiOjAuMCwiTGVmdCI6MC4wLCJSaWdodCI6MC4wLCJCb3R0b20iOjAuMH0sIkJhY2tncm91bmQiOnsiJGlkIjoiMTAxMiIsIkNvbG9yIjp7IiRpZCI6IjEwMTMiLCJBIjowLCJSIjoyNTUsIkciOjI1NSwiQiI6MjU1fX0sIklzVmlzaWJsZSI6dHJ1ZSwiV2lkdGgiOjAuMCwiSGVpZ2h0IjowLjAsIkJvcmRlclN0eWxlIjp7IiRpZCI6IjEwMTQiLCJMaW5lQ29sb3IiOm51bGwsIkxpbmVXZWlnaHQiOjAuMCwiTGluZVR5cGUiOjAsIlBhcmVudFN0eWxlIjpudWxsfSwiUGFyZW50U3R5bGUiOm51bGx9LCJEYXRlU3R5bGUiOnsiJGlkIjoiMTAxNSIsIkZvbnRTZXR0aW5ncyI6eyIkaWQiOiIxMDE2IiwiRm9udFNpemUiOjEwLCJGb250TmFtZSI6IkNvcmJlbCIsIklzQm9sZCI6ZmFsc2UsIklzSXRhbGljIjpmYWxzZSwiSXNVbmRlcmxpbmVkIjpmYWxzZSwiUGFyZW50U3R5bGUiOm51bGx9LCJBdXRvU2l6ZSI6MCwiRm9yZWdyb3VuZCI6eyIkaWQiOiIxMDE3IiwiQ29sb3IiOnsiJGlkIjoiMTAxOCIsIkEiOjI1NSwiUiI6MTI2LCJHIjoxMjYsIkIiOjExNn19LCJNYXhXaWR0aCI6MjAwLjAsIk1heEhlaWdodCI6IkluZmluaXR5IiwiU21hcnRGb3JlZ3JvdW5kSXNBY3RpdmUiOmZhbHNlLCJIb3Jpem9udGFsQWxpZ25tZW50IjoxLCJWZXJ0aWNhbEFsaWdubWVudCI6MCwiU21hcnRGb3JlZ3JvdW5kIjpudWxsLCJCYWNrZ3JvdW5kRmlsbFR5cGUiOjAsIk1hcmdpbiI6eyIkaWQiOiIxMDE5IiwiVG9wIjowLjAsIkxlZnQiOjAuMCwiUmlnaHQiOjAuMCwiQm90dG9tIjowLjB9LCJQYWRkaW5nIjp7IiRpZCI6IjEwMjAiLCJUb3AiOjAuMCwiTGVmdCI6MC4wLCJSaWdodCI6MC4wLCJCb3R0b20iOjAuMH0sIkJhY2tncm91bmQiOnsiJGlkIjoiMTAyMSIsIkNvbG9yIjp7IiRpZCI6IjEwMjIiLCJBIjowLCJSIjoyNTUsIkciOjI1NSwiQiI6MjU1fX0sIklzVmlzaWJsZSI6ZmFsc2UsIldpZHRoIjowLjAsIkhlaWdodCI6MC4wLCJCb3JkZXJTdHlsZSI6eyIkaWQiOiIxMDIzIiwiTGluZUNvbG9yIjpudWxsLCJMaW5lV2VpZ2h0IjowLjAsIkxpbmVUeXBlIjowLCJQYXJlbnRTdHlsZSI6bnVsbH0sIlBhcmVudFN0eWxlIjpudWxsfSwiRGF0ZUZvcm1hdCI6eyIkaWQiOiIxMDI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jUiLCJGb3JtYXQiOjAsIklzVmlzaWJsZSI6ZmFsc2UsIkxhc3RLbm93blZpc2liaWxpdHlTdGF0ZSI6ZmFsc2V9LCJJc1Zpc2libGUiOmZhbHNlLCJQYXJlbnRTdHlsZSI6bnVsbH0sIkluZGV4IjoxLCJQZXJjZW50YWdlQ29tcGxldGUiOm51bGwsIlBvc2l0aW9uIjp7IlJhdGlvIjowLjAsIklzQ3VzdG9tIjpmYWxzZX0sIkRhdGVGb3JtYXQiOnsiJHJlZiI6IjEwMjQifSwiV2Vla051bWJlcmluZyI6eyIkaWQiOiIxMDI2IiwiRm9ybWF0IjowLCJJc1Zpc2libGUiOmZhbHNlLCJMYXN0S25vd25WaXNpYmlsaXR5U3RhdGUiOmZhbHNlfSwiUmVsYXRlZFRhc2tJZCI6IjAwMDAwMDAwLTAwMDAtMDAwMC0wMDAwLTAwMDAwMDAwMDAwMCIsIklkIjoiOTMxOGNiOTItMDdkOS00Y2YxLTkzMDYtNzNlY2YzMDEzMDAyIiwiSW1wb3J0SWQiOiJFQ0I2MDVERi04QzgzLUVBMTEtQTU0RS01Q0YzNzA2QThBMjciLCJUaXRsZSI6IkRpc3RyaWJ1dG9yIEFncmVlbWVudHMiLCJOb3RlIjpudWxsLCJIeXBlcmxpbmsiOnsiJGlkIjoiMTAyNyIsIkFkZHJlc3MiOiIiLCJTdWJBZGRyZXNzIjoiIn0sIklzQ2hhbmdlZCI6ZmFsc2UsIklzTmV3IjpmYWxzZX0seyIkaWQiOiIxMDI4IiwiRGF0ZSI6IjIwMjAtMDctMDVUMTc6MDA6MDBaIiwiU3R5bGUiOnsiJGlkIjoiMTAyOSIsIlNoYXBlIjoxLCJDb25uZWN0b3JNYXJnaW4iOnsiJGlkIjoiMTAzMCIsIlRvcCI6MC4wLCJMZWZ0IjoyLjAsIlJpZ2h0IjoyLjAsIkJvdHRvbSI6MC4wfSwiQ29ubmVjdG9yU3R5bGUiOnsiJGlkIjoiMTAzMSIsIkxpbmVDb2xvciI6eyIkaWQiOiIxMDMyIiwiJHR5cGUiOiJOTFJFLkNvbW1vbi5Eb20uU29saWRDb2xvckJydXNoLCBOTFJFLkNvbW1vbiIsIkNvbG9yIjp7IiRpZCI6IjEwMzMiLCJBIjoxMjcsIlIiOjUzLCJHIjo2NywiQiI6ODB9fSwiTGluZVdlaWdodCI6MS4wLCJMaW5lVHlwZSI6MCwiUGFyZW50U3R5bGUiOm51bGx9LCJJc0JlbG93VGltZWJhbmQiOmZhbHNlLCJQb3NpdGlvbk9uVGFzayI6MCwiSGlkZURhdGUiOmZhbHNlLCJTaGFwZVNpemUiOjEsIlNwYWNpbmciOjEuMCwiUGFkZGluZyI6eyIkaWQiOiIxMDM0IiwiVG9wIjo3LjAsIkxlZnQiOjMuMCwiUmlnaHQiOjAuMCwiQm90dG9tIjoyLjB9LCJTaGFwZVN0eWxlIjp7IiRpZCI6IjEwMzUiLCJNYXJnaW4iOnsiJGlkIjoiMTAzNiIsIlRvcCI6MC4wLCJMZWZ0IjowLjAsIlJpZ2h0IjowLjAsIkJvdHRvbSI6MC4wfSwiUGFkZGluZyI6eyIkaWQiOiIxMDM3IiwiVG9wIjowLjAsIkxlZnQiOjAuMCwiUmlnaHQiOjAuMCwiQm90dG9tIjowLjB9LCJCYWNrZ3JvdW5kIjp7IiRpZCI6IjEwMzgiLCJDb2xvciI6eyIkaWQiOiIxMDM5IiwiQSI6MjU1LCJSIjo4OSwiRyI6ODksIkIiOjg5fX0sIklzVmlzaWJsZSI6dHJ1ZSwiV2lkdGgiOjE4LjAsIkhlaWdodCI6MjAuMCwiQm9yZGVyU3R5bGUiOnsiJGlkIjoiMTA0MCIsIkxpbmVDb2xvciI6bnVsbCwiTGluZVdlaWdodCI6MC4wLCJMaW5lVHlwZSI6MCwiUGFyZW50U3R5bGUiOm51bGx9LCJQYXJlbnRTdHlsZSI6bnVsbH0sIlRpdGxlU3R5bGUiOnsiJGlkIjoiMTA0MSIsIkZvbnRTZXR0aW5ncyI6eyIkaWQiOiIxMDQyIiwiRm9udFNpemUiOjEwLCJGb250TmFtZSI6IkNhbGlicmkiLCJJc0JvbGQiOmZhbHNlLCJJc0l0YWxpYyI6ZmFsc2UsIklzVW5kZXJsaW5lZCI6ZmFsc2UsIlBhcmVudFN0eWxlIjpudWxsfSwiQXV0b1NpemUiOjAsIkZvcmVncm91bmQiOnsiJGlkIjoiMTA0MyIsIkNvbG9yIjp7IiRpZCI6IjEwNDQiLCJBIjoyNTUsIlIiOjEyNywiRyI6MTI3LCJCIjoxMjd9fSwiTWF4V2lkdGgiOjIwMC4wLCJNYXhIZWlnaHQiOiJJbmZpbml0eSIsIlNtYXJ0Rm9yZWdyb3VuZElzQWN0aXZlIjpmYWxzZSwiSG9yaXpvbnRhbEFsaWdubWVudCI6MSwiVmVydGljYWxBbGlnbm1lbnQiOjAsIlNtYXJ0Rm9yZWdyb3VuZCI6bnVsbCwiQmFja2dyb3VuZEZpbGxUeXBlIjowLCJNYXJnaW4iOnsiJGlkIjoiMTA0NSIsIlRvcCI6MC4wLCJMZWZ0IjowLjAsIlJpZ2h0IjowLjAsIkJvdHRvbSI6MC4wfSwiUGFkZGluZyI6eyIkaWQiOiIxMDQ2IiwiVG9wIjowLjAsIkxlZnQiOjAuMCwiUmlnaHQiOjAuMCwiQm90dG9tIjowLjB9LCJCYWNrZ3JvdW5kIjp7IiRpZCI6IjEwNDciLCJDb2xvciI6eyIkaWQiOiIxMDQ4IiwiQSI6MCwiUiI6MjU1LCJHIjoyNTUsIkIiOjI1NX19LCJJc1Zpc2libGUiOnRydWUsIldpZHRoIjowLjAsIkhlaWdodCI6MC4wLCJCb3JkZXJTdHlsZSI6eyIkaWQiOiIxMDQ5IiwiTGluZUNvbG9yIjpudWxsLCJMaW5lV2VpZ2h0IjowLjAsIkxpbmVUeXBlIjowLCJQYXJlbnRTdHlsZSI6bnVsbH0sIlBhcmVudFN0eWxlIjpudWxsfSwiRGF0ZVN0eWxlIjp7IiRpZCI6IjEwNTAiLCJGb250U2V0dGluZ3MiOnsiJGlkIjoiMTA1MSIsIkZvbnRTaXplIjoxMCwiRm9udE5hbWUiOiJDb3JiZWwiLCJJc0JvbGQiOmZhbHNlLCJJc0l0YWxpYyI6ZmFsc2UsIklzVW5kZXJsaW5lZCI6ZmFsc2UsIlBhcmVudFN0eWxlIjpudWxsfSwiQXV0b1NpemUiOjIsIkZvcmVncm91bmQiOnsiJGlkIjoiMTA1MiIsIkNvbG9yIjp7IiRpZCI6IjEwNTMiLCJBIjoyNTUsIlIiOjEyNiwiRyI6MTI2LCJCIjoxMTZ9fSwiTWF4V2lkdGgiOjE4LjA0NjY2NjY2NjY2NjY2NywiTWF4SGVpZ2h0IjoiSW5maW5pdHkiLCJTbWFydEZvcmVncm91bmRJc0FjdGl2ZSI6ZmFsc2UsIkhvcml6b250YWxBbGlnbm1lbnQiOjEsIlZlcnRpY2FsQWxpZ25tZW50IjowLCJTbWFydEZvcmVncm91bmQiOm51bGwsIkJhY2tncm91bmRGaWxsVHlwZSI6MCwiTWFyZ2luIjp7IiRpZCI6IjEwNTQiLCJUb3AiOjAuMCwiTGVmdCI6MC4wLCJSaWdodCI6MC4wLCJCb3R0b20iOjAuMH0sIlBhZGRpbmciOnsiJGlkIjoiMTA1NSIsIlRvcCI6MC4wLCJMZWZ0IjowLjAsIlJpZ2h0IjowLjAsIkJvdHRvbSI6MC4wfSwiQmFja2dyb3VuZCI6eyIkaWQiOiIxMDU2IiwiQ29sb3IiOnsiJGlkIjoiMTA1NyIsIkEiOjAsIlIiOjI1NSwiRyI6MjU1LCJCIjoyNTV9fSwiSXNWaXNpYmxlIjpmYWxzZSwiV2lkdGgiOjAuMCwiSGVpZ2h0IjowLjAsIkJvcmRlclN0eWxlIjp7IiRpZCI6IjEwNTgiLCJMaW5lQ29sb3IiOm51bGwsIkxpbmVXZWlnaHQiOjAuMCwiTGluZVR5cGUiOjAsIlBhcmVudFN0eWxlIjpudWxsfSwiUGFyZW50U3R5bGUiOm51bGx9LCJEYXRlRm9ybWF0Ijp7IiRpZCI6IjEwN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2MCIsIkZvcm1hdCI6MCwiSXNWaXNpYmxlIjpmYWxzZSwiTGFzdEtub3duVmlzaWJpbGl0eVN0YXRlIjpmYWxzZX0sIklzVmlzaWJsZSI6ZmFsc2UsIlBhcmVudFN0eWxlIjpudWxsfSwiSW5kZXgiOjIsIlBlcmNlbnRhZ2VDb21wbGV0ZSI6bnVsbCwiUG9zaXRpb24iOnsiUmF0aW8iOjAuMCwiSXNDdXN0b20iOmZhbHNlfSwiRGF0ZUZvcm1hdCI6eyIkcmVmIjoiMTA1OSJ9LCJXZWVrTnVtYmVyaW5nIjp7IiRpZCI6IjEwNjEiLCJGb3JtYXQiOjAsIklzVmlzaWJsZSI6ZmFsc2UsIkxhc3RLbm93blZpc2liaWxpdHlTdGF0ZSI6ZmFsc2V9LCJSZWxhdGVkVGFza0lkIjoiMDAwMDAwMDAtMDAwMC0wMDAwLTAwMDAtMDAwMDAwMDAwMDAwIiwiSWQiOiIwOWYxYThmMC03NWQ1LTRjNWUtYTdhZS05Njc0MzU3OTlmNDgiLCJJbXBvcnRJZCI6IkVBQjYwNURGLThDODMtRUExMS1BNTRFLTVDRjM3MDZBOEEyNyIsIlRpdGxlIjoiU2FsZXMgQWdyZWVtZW50cyIsIk5vdGUiOm51bGwsIkh5cGVybGluayI6eyIkaWQiOiIxMDYyIiwiQWRkcmVzcyI6IiIsIlN1YkFkZHJlc3MiOiIifSwiSXNDaGFuZ2VkIjpmYWxzZSwiSXNOZXciOmZhbHNlfV0sIlRhc2tzIjpbXSwiU3dpbWxhbmVzIjpbXSwiTXNQcm9qZWN0SXRlbXNUcmVlIjpudWxsLCJNZXRhZGF0YSI6eyIkaWQiOiIxMDYzIiwiTXNwTGF0ZXN0SW1wb3J0SXRlbXMiOiJ7XCIkaWRcIjpcIjFcIixcIlJvb3RcIjp7XCJJbXBvcnRJZFwiOm51bGwsXCJJc0ltcG9ydGVkXCI6ZmFsc2UsXCJDaGlsZHJlblwiOlt7XCIkaWRcIjpcIjJcIixcIkltcG9ydElkXCI6XCJlMmI2MDVkZi04YzgzLWVhMTEtYTU0ZS01Y2YzNzA2YThhMjdcIixcIklzSW1wb3J0ZWRcIjpmYWxzZSxcIkNoaWxkcmVuXCI6W119LHtcIiRpZFwiOlwiM1wiLFwiSW1wb3J0SWRcIjpcImU0YjYwNWRmLThjODMtZWExMS1hNTRlLTVjZjM3MDZhOGEyN1wiLFwiSXNJbXBvcnRlZFwiOmZhbHNlLFwiQ2hpbGRyZW5cIjpbXX0se1wiJGlkXCI6XCI0XCIsXCJJbXBvcnRJZFwiOlwiZTZiNjA1ZGYtOGM4My1lYTExLWE1NGUtNWNmMzcwNmE4YTI3XCIsXCJJc0ltcG9ydGVkXCI6ZmFsc2UsXCJDaGlsZHJlblwiOltdfSx7XCIkaWRcIjpcIjVcIixcIkltcG9ydElkXCI6XCJlOGI2MDVkZi04YzgzLWVhMTEtYTU0ZS01Y2YzNzA2YThhMjdcIixcIklzSW1wb3J0ZWRcIjpmYWxzZSxcIkNoaWxkcmVuXCI6W119LHtcIiRpZFwiOlwiNlwiLFwiSW1wb3J0SWRcIjpcImVhYjYwNWRmLThjODMtZWExMS1hNTRlLTVjZjM3MDZhOGEyN1wiLFwiSXNJbXBvcnRlZFwiOmZhbHNlLFwiQ2hpbGRyZW5cIjpbXX0se1wiJGlkXCI6XCI3XCIsXCJJbXBvcnRJZFwiOlwiZWNiNjA1ZGYtOGM4My1lYTExLWE1NGUtNWNmMzcwNmE4YTI3XCIsXCJJc0ltcG9ydGVkXCI6ZmFsc2UsXCJDaGlsZHJlblwiOltdfSx7XCIkaWRcIjpcIjhcIixcIkltcG9ydElkXCI6XCJlZWI2MDVkZi04YzgzLWVhMTEtYTU0ZS01Y2YzNzA2YThhMjdcIixcIklzSW1wb3J0ZWRcIjpmYWxzZSxcIkNoaWxkcmVuXCI6W119LHtcIiRpZFwiOlwiOVwiLFwiSW1wb3J0SWRcIjpcImYwYjYwNWRmLThjODMtZWExMS1hNTRlLTVjZjM3MDZhOGEyN1wiLFwiSXNJbXBvcnRlZFwiOmZhbHNlLFwiQ2hpbGRyZW5cIjpbXX0se1wiJGlkXCI6XCIxMFwiLFwiSW1wb3J0SWRcIjpcImYyYjYwNWRmLThjODMtZWExMS1hNTRlLTVjZjM3MDZhOGEyN1wiLFwiSXNJbXBvcnRlZFwiOmZhbHNlLFwiQ2hpbGRyZW5cIjpbXX0se1wiJGlkXCI6XCIxMVwiLFwiSW1wb3J0SWRcIjpcImY0YjYwNWRmLThjODMtZWExMS1hNTRlLTVjZjM3MDZhOGEyN1wiLFwiSXNJbXBvcnRlZFwiOmZhbHNlLFwiQ2hpbGRyZW5cIjpbXX0se1wiJGlkXCI6XCIxMlwiLFwiSW1wb3J0SWRcIjpcImY2YjYwNWRmLThjODMtZWExMS1hNTRlLTVjZjM3MDZhOGEyN1wiLFwiSXNJbXBvcnRlZFwiOmZhbHNlLFwiQ2hpbGRyZW5cIjpbXX0se1wiJGlkXCI6XCIxM1wiLFwiSW1wb3J0SWRcIjpcImY4YjYwNWRmLThjODMtZWExMS1hNTRlLTVjZjM3MDZhOGEyN1wiLFwiSXNJbXBvcnRlZFwiOmZhbHNlLFwiQ2hpbGRyZW5cIjpbXX0se1wiJGlkXCI6XCIxNFwiLFwiSW1wb3J0SWRcIjpcImZhYjYwNWRmLThjODMtZWExMS1hNTRlLTVjZjM3MDZhOGEyN1wiLFwiSXNJbXBvcnRlZFwiOmZhbHNlLFwiQ2hpbGRyZW5cIjpbXX0se1wiJGlkXCI6XCIxNVwiLFwiSW1wb3J0SWRcIjpcImZjYjYwNWRmLThjODMtZWExMS1hNTRlLTVjZjM3MDZhOGEyN1wiLFwiSXNJbXBvcnRlZFwiOmZhbHNlLFwiQ2hpbGRyZW5cIjpbXX0se1wiJGlkXCI6XCIxNlwiLFwiSW1wb3J0SWRcIjpcImZlYjYwNWRmLThjODMtZWExMS1hNTRlLTVjZjM3MDZhOGEyN1wiLFwiSXNJbXBvcnRlZFwiOmZhbHNlLFwiQ2hpbGRyZW5cIjpbXX0se1wiJGlkXCI6XCIxN1wiLFwiSW1wb3J0SWRcIjpcIjAwYjcwNWRmLThjODMtZWExMS1hNTRlLTVjZjM3MDZhOGEyN1wiLFwiSXNJbXBvcnRlZFwiOmZhbHNlLFwiQ2hpbGRyZW5cIjpbXX0se1wiJGlkXCI6XCIxOFwiLFwiSW1wb3J0SWRcIjpcIjAyYjcwNWRmLThjODMtZWExMS1hNTRlLTVjZjM3MDZhOGEyN1wiLFwiSXNJbXBvcnRlZFwiOmZhbHNlLFwiQ2hpbGRyZW5cIjpbXX0se1wiJGlkXCI6XCIxOVwiLFwiSW1wb3J0SWRcIjpcIjA0YjcwNWRmLThjODMtZWExMS1hNTRlLTVjZjM3MDZhOGEyN1wiLFwiSXNJbXBvcnRlZFwiOmZhbHNlLFwiQ2hpbGRyZW5cIjpbXX1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SZWNlbnRDb2xvcnNDb2xsZWN0aW9uIjoiW10iLCJVcGRhdGVTY2FsZUZvckltcG9ydGVkVGltZWxpbmUiOiJGYWxzZSJ9LCJTZXR0aW5ncyI6eyIkaWQiOiIxMDY0IiwiSW1wYU9wdGlvbnMiOnsiJGlkIjoiMTA2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iwiRmlsZVBhdGgiOiJDOlxcVXNlcnNcXGVkZHlcXE9uZURyaXZlIC0gT2ZmaWNlIFRpbWVsaW5lLCBMTENcXFByZXNlbnRhdGlvbnNcXE9yaWdpbmFsc1xcUHJvZHVjdCBEZXZlbG9wbWVudCBQbGFuIChTd2ltbGFuZXMpLm1wcCIsIlRpbWVDb25maWd1cmF0aW9uIjp7IiRpZCI6IjEwNjYiLCJVc2VUaW1lIjpmYWxzZSwiV29ya0RheVN0YXJ0IjoiMDg6MDA6MDAiLCJXb3JrRGF5RW5kIjoiMTc6MDA6MDAifSwiTGFzdFVzZWRUZW1wbGF0ZUlkIjoiOWZmNjYwZTAtNTI4OS00NmQ2LWE5MWYtN2MyN2Y0OGIzZDVjIiwiRmlyc3RXZWVrT2ZZZWFyIjowLCJQbGFjZU1pbGVzdG9uZUF0VGhlQmVnaW5uaW5nT2ZUaGVEYXkiOmZhbHNlLCJEZXBlbmRlbmN5U2NoZWR1bGluZ1NldHRpbmdzIjp7IiRpZCI6IjEwNjc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1T08:00:00.0000000Z"/>
  <p:tag name="OTLENDDATE" val="2020-03-02T17:00:00.0000000Z"/>
  <p:tag name="OTLDURATIONFORMAT" val="weeks"/>
  <p:tag name="OTLSPACING" val="10"/>
  <p:tag name="OTLSHAPETHICKNESSTYPE" val="Regular"/>
  <p:tag name="OTLWEEKNUMBERINGFORMAT" val="WNFormat1"/>
  <p:tag name="OTLWEEKNUMBERINGISVISIBL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3-03T08:00:00.0000000Z"/>
  <p:tag name="OTLENDDATE" val="2020-07-28T17:00:00.0000000Z"/>
  <p:tag name="OTLDURATIONFORMAT" val="weeks"/>
  <p:tag name="OTLSPACING" val="10"/>
  <p:tag name="OTLSHAPETHICKNESSTYPE" val="Regular"/>
  <p:tag name="OTLWEEKNUMBERINGFORMAT" val="WNFormat1"/>
  <p:tag name="OTLWEEKNUMBERINGISVISIBL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7-29T08:00:00.0000000Z"/>
  <p:tag name="OTLENDDATE" val="2020-12-28T17:00:00.0000000Z"/>
  <p:tag name="OTLDURATIONFORMAT" val="weeks"/>
  <p:tag name="OTLSPACING" val="10"/>
  <p:tag name="OTLSHAPETHICKNESSTYPE" val="Regular"/>
  <p:tag name="OTLWEEKNUMBERINGFORMAT" val="WNFormat1"/>
  <p:tag name="OTLWEEKNUMBERINGISVISIBL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ENDDATE" val="2020-12-28T17:00:00.0000000Z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0-02-11T08:00:00.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ENDDATE" val="2020-12-28T17:00:00.0000000Z"/>
  <p:tag name="OTLDURATIONFORMAT" val="weeks"/>
  <p:tag name="OTLSPACING" val="5"/>
  <p:tag name="OTLSHAPETHICKNESSTYPE" val="Regular"/>
  <p:tag name="OTLWEEKNUMBERINGFORMAT" val="WNFormat1"/>
  <p:tag name="OTLWEEKNUMBERINGISVISIBLE" val="False"/>
  <p:tag name="OTLSTARTDATE" val="2020-05-05T08:00:00.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23T08:00:00.0000000Z"/>
  <p:tag name="OTLENDDATE" val="2020-12-28T17:00:00.0000000Z"/>
  <p:tag name="OTLDURATIONFORMAT" val="weeks"/>
  <p:tag name="OTLSPACING" val="3"/>
  <p:tag name="OTLSHAPETHICKNESSTYPE" val="Regular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0-12-28T17:00:00.0000000Z"/>
  <p:tag name="OTLTIMEBANDWORKINGDAYS" val="Standard"/>
  <p:tag name="OTLTIMEBANDELAPSEDTIMEEXTENSION" val="False"/>
  <p:tag name="OTLTIMEBANDUSETIME" val="False"/>
  <p:tag name="OTLTIMEBANDTIMECONFIGWORKDAYSTART" val="08:00:00"/>
  <p:tag name="OTLTIMEBANDTIMECONFIGWORKDAYEND" val="17:00:00"/>
  <p:tag name="OTLTIMEBANDAPPENDYEARONYEARCHANGE" val="True"/>
  <p:tag name="OTLTIMEBANDSCALEMARKING" val="None"/>
  <p:tag name="OTLRIGHTENDCAPSMARGINRIGHT" val="20"/>
  <p:tag name="OTLLEFTENDCAPSMARGINLEFT" val="52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"/>
  <p:tag name="OTLTIMEBANDSHAPEHEIGHT" val="30"/>
  <p:tag name="OTLTIMEBANDSHAPEPADDINGLEF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rtner NDAs"/>
  <p:tag name="OTLDATE" val="2020-04-01T17:00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Web App Release"/>
  <p:tag name="OTLDATE" val="2020-11-22T17:00:00.0000000Z"/>
  <p:tag name="OTLPOSITIONONTASK" val="Center"/>
  <p:tag name="OTLRELATEDTASKID" val="55a1c083-505d-40d8-9032-1eae358e7d02"/>
  <p:tag name="OTLWEEKNUMBERINGFORMAT" val="WNFormat1"/>
  <p:tag name="OTLWEEKNUMBERINGISVISIBL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bile App Release"/>
  <p:tag name="OTLDATE" val="2020-12-01T17:00:00.0000000Z"/>
  <p:tag name="OTLPOSITIONONTASK" val="Center"/>
  <p:tag name="OTLRELATEDTASKID" val="c28e65e2-a5c2-42bf-8fa2-ad37ed1c2cd8"/>
  <p:tag name="OTLWEEKNUMBERINGFORMAT" val="WNFormat1"/>
  <p:tag name="OTLWEEKNUMBERINGISVISIBLE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C App Release"/>
  <p:tag name="OTLDATE" val="2020-12-01T17:00:00.0000000Z"/>
  <p:tag name="OTLPOSITIONONTASK" val="Center"/>
  <p:tag name="OTLRELATEDTASKID" val="5487a43a-7f0d-4e34-94ef-9321b3bae6dc"/>
  <p:tag name="OTLWEEKNUMBERINGFORMAT" val="WNFormat1"/>
  <p:tag name="OTLWEEKNUMBERINGISVISIBLE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Widescreen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Inter</vt:lpstr>
      <vt:lpstr>Open Sans SemiBold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2024-01-16T09:35:42Z</dcterms:created>
  <dcterms:modified xsi:type="dcterms:W3CDTF">2024-01-17T07:52:30Z</dcterms:modified>
</cp:coreProperties>
</file>