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490F-5779-9DEC-B035-0D0B91533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2EAB9-AFC3-3FA2-6103-32E4657E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406E-411C-461D-2029-0A2172AA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8ADE0-EF56-1B19-725B-DCCC6325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16647-B77D-9A7B-67A8-97C0DECF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1D3C-256D-B599-67BE-8C57FE80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42CC5-813C-227B-4BE8-258570A9C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BA10-3F7E-3274-84A6-173B6992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118E8-4A2F-E06A-54A7-A5759311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D154F-1A2D-7135-03FE-18EF0800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EBD51D-6CA6-6A2E-41AD-F895055A7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30C15-155B-A7CB-F1AE-DF8B0DB01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070D7-6AB8-A316-54A2-9D5EB040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2371-8EC5-CDC5-E38F-01BE9B59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D11A1-09AC-567C-00BA-7FE8E8EC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C074-3C3E-36C1-4D77-40E9104D1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8267A-A80D-A129-179F-2EA12635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BF26C-0512-9EAC-3D5F-0232C57D1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78135-7880-4E63-D6DE-26D503C1B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6E9DD-7834-D45A-BBCC-3ABCA94CE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46571-26AD-FB9E-19E6-13CE5A1E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80D9C-20E1-2262-9694-5CF9F9FFA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6A07A-077D-F990-9642-62888AE99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7C2E6-989D-132A-A9F0-8695FEEC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656F2-5A38-3F40-0BC2-4000D273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4A014-C77C-A735-6495-F0EECCE1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0FEE5-A096-73EE-8C17-7ECB9A2D2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48656-ED60-8614-427B-CD7FB1DE0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E8258-6B51-1981-2CD9-696B2B1C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13A7-0F9B-6F39-A25C-BFA16AEC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4E5A9-1EFF-6688-A297-91B324BD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DCFF-8731-2F62-DE3C-C4077916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FF8CD-C112-3A7B-DB01-81000C6FD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7FDDF-A209-9169-3FAC-FAE3E0CAE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34FEE-31EA-DA49-D439-2BB3A0C80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439CD-15BF-F08F-96D1-41B2669D1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70E09B-29C9-7666-6F3A-1306E2FFB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8F116-DAE0-FE22-935A-90711CCA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5552E-0B55-9AE2-8F6B-6B923A22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3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C953-A046-5839-A9EE-B895960D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7EE25-AE5C-7611-3A80-52AC7E47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080FD-5727-84BF-56A1-5381088C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179C2-7955-F326-8395-80F730D6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EDDD45-8412-6A14-A2AC-0D786544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A6D6A-EF8F-EB3B-4AAF-FB54F0B3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86023-3128-9168-BCB9-4CE18DAC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5EBD-A289-B7BF-C9F2-89947856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55CA3-222B-EE13-BD18-9CFC7A2F1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784DD-A355-7D74-CB4D-C9C086288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F8DED-3E44-C314-8FEE-124555EA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9B422-0C48-268E-DCBA-E522D4449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BB66B-1249-70CD-BBFC-40FFF2A9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4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55DD-A975-2A84-FE9C-E78C79E59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0EF4F8-4834-1EA3-2E07-5C62DE029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0F7DC-FD0F-CD02-25A5-C75C67C28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EBC3E-778E-0533-4068-55A90E4E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BBDDD-9ACB-522D-EA70-DB6169344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AF0F7-3E7D-A595-62F0-825FDDE6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0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458FAF-3F7E-EEC2-98F0-05BE8094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ADC4A-98FD-60B5-0C24-A504BD696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18473-6E4E-340A-4450-D750AE0B7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99CE0-7491-4108-9F96-4A69909D5D0D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A603D-7DE7-3DD7-1F5E-DA5E19928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D4044-FD50-F844-E0A3-59D5ACECC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92F75-E887-4A54-96B4-F932E24EE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7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26" Type="http://schemas.openxmlformats.org/officeDocument/2006/relationships/tags" Target="../tags/tag226.xml"/><Relationship Id="rId247" Type="http://schemas.openxmlformats.org/officeDocument/2006/relationships/tags" Target="../tags/tag247.xml"/><Relationship Id="rId107" Type="http://schemas.openxmlformats.org/officeDocument/2006/relationships/tags" Target="../tags/tag107.xml"/><Relationship Id="rId268" Type="http://schemas.openxmlformats.org/officeDocument/2006/relationships/tags" Target="../tags/tag268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16" Type="http://schemas.openxmlformats.org/officeDocument/2006/relationships/tags" Target="../tags/tag216.xml"/><Relationship Id="rId237" Type="http://schemas.openxmlformats.org/officeDocument/2006/relationships/tags" Target="../tags/tag237.xml"/><Relationship Id="rId258" Type="http://schemas.openxmlformats.org/officeDocument/2006/relationships/tags" Target="../tags/tag258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27" Type="http://schemas.openxmlformats.org/officeDocument/2006/relationships/tags" Target="../tags/tag227.xml"/><Relationship Id="rId248" Type="http://schemas.openxmlformats.org/officeDocument/2006/relationships/tags" Target="../tags/tag248.xml"/><Relationship Id="rId269" Type="http://schemas.openxmlformats.org/officeDocument/2006/relationships/tags" Target="../tags/tag269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217" Type="http://schemas.openxmlformats.org/officeDocument/2006/relationships/tags" Target="../tags/tag217.xml"/><Relationship Id="rId6" Type="http://schemas.openxmlformats.org/officeDocument/2006/relationships/tags" Target="../tags/tag6.xml"/><Relationship Id="rId238" Type="http://schemas.openxmlformats.org/officeDocument/2006/relationships/tags" Target="../tags/tag238.xml"/><Relationship Id="rId259" Type="http://schemas.openxmlformats.org/officeDocument/2006/relationships/tags" Target="../tags/tag259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270" Type="http://schemas.openxmlformats.org/officeDocument/2006/relationships/tags" Target="../tags/tag270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2" Type="http://schemas.openxmlformats.org/officeDocument/2006/relationships/tags" Target="../tags/tag202.xml"/><Relationship Id="rId207" Type="http://schemas.openxmlformats.org/officeDocument/2006/relationships/tags" Target="../tags/tag207.xml"/><Relationship Id="rId223" Type="http://schemas.openxmlformats.org/officeDocument/2006/relationships/tags" Target="../tags/tag223.xml"/><Relationship Id="rId228" Type="http://schemas.openxmlformats.org/officeDocument/2006/relationships/tags" Target="../tags/tag228.xml"/><Relationship Id="rId244" Type="http://schemas.openxmlformats.org/officeDocument/2006/relationships/tags" Target="../tags/tag244.xml"/><Relationship Id="rId249" Type="http://schemas.openxmlformats.org/officeDocument/2006/relationships/tags" Target="../tags/tag24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260" Type="http://schemas.openxmlformats.org/officeDocument/2006/relationships/tags" Target="../tags/tag260.xml"/><Relationship Id="rId265" Type="http://schemas.openxmlformats.org/officeDocument/2006/relationships/tags" Target="../tags/tag265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13" Type="http://schemas.openxmlformats.org/officeDocument/2006/relationships/tags" Target="../tags/tag213.xml"/><Relationship Id="rId218" Type="http://schemas.openxmlformats.org/officeDocument/2006/relationships/tags" Target="../tags/tag218.xml"/><Relationship Id="rId234" Type="http://schemas.openxmlformats.org/officeDocument/2006/relationships/tags" Target="../tags/tag234.xml"/><Relationship Id="rId239" Type="http://schemas.openxmlformats.org/officeDocument/2006/relationships/tags" Target="../tags/tag239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50" Type="http://schemas.openxmlformats.org/officeDocument/2006/relationships/tags" Target="../tags/tag250.xml"/><Relationship Id="rId255" Type="http://schemas.openxmlformats.org/officeDocument/2006/relationships/tags" Target="../tags/tag255.xml"/><Relationship Id="rId271" Type="http://schemas.openxmlformats.org/officeDocument/2006/relationships/tags" Target="../tags/tag271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240" Type="http://schemas.openxmlformats.org/officeDocument/2006/relationships/tags" Target="../tags/tag240.xml"/><Relationship Id="rId245" Type="http://schemas.openxmlformats.org/officeDocument/2006/relationships/tags" Target="../tags/tag245.xml"/><Relationship Id="rId261" Type="http://schemas.openxmlformats.org/officeDocument/2006/relationships/tags" Target="../tags/tag261.xml"/><Relationship Id="rId266" Type="http://schemas.openxmlformats.org/officeDocument/2006/relationships/tags" Target="../tags/tag266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219" Type="http://schemas.openxmlformats.org/officeDocument/2006/relationships/tags" Target="../tags/tag21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0" Type="http://schemas.openxmlformats.org/officeDocument/2006/relationships/tags" Target="../tags/tag230.xml"/><Relationship Id="rId235" Type="http://schemas.openxmlformats.org/officeDocument/2006/relationships/tags" Target="../tags/tag235.xml"/><Relationship Id="rId251" Type="http://schemas.openxmlformats.org/officeDocument/2006/relationships/tags" Target="../tags/tag251.xml"/><Relationship Id="rId256" Type="http://schemas.openxmlformats.org/officeDocument/2006/relationships/tags" Target="../tags/tag256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72" Type="http://schemas.openxmlformats.org/officeDocument/2006/relationships/tags" Target="../tags/tag272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0" Type="http://schemas.openxmlformats.org/officeDocument/2006/relationships/tags" Target="../tags/tag220.xml"/><Relationship Id="rId225" Type="http://schemas.openxmlformats.org/officeDocument/2006/relationships/tags" Target="../tags/tag225.xml"/><Relationship Id="rId241" Type="http://schemas.openxmlformats.org/officeDocument/2006/relationships/tags" Target="../tags/tag241.xml"/><Relationship Id="rId246" Type="http://schemas.openxmlformats.org/officeDocument/2006/relationships/tags" Target="../tags/tag246.xml"/><Relationship Id="rId267" Type="http://schemas.openxmlformats.org/officeDocument/2006/relationships/tags" Target="../tags/tag267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262" Type="http://schemas.openxmlformats.org/officeDocument/2006/relationships/tags" Target="../tags/tag262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10" Type="http://schemas.openxmlformats.org/officeDocument/2006/relationships/tags" Target="../tags/tag210.xml"/><Relationship Id="rId215" Type="http://schemas.openxmlformats.org/officeDocument/2006/relationships/tags" Target="../tags/tag215.xml"/><Relationship Id="rId236" Type="http://schemas.openxmlformats.org/officeDocument/2006/relationships/tags" Target="../tags/tag236.xml"/><Relationship Id="rId257" Type="http://schemas.openxmlformats.org/officeDocument/2006/relationships/tags" Target="../tags/tag257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252" Type="http://schemas.openxmlformats.org/officeDocument/2006/relationships/tags" Target="../tags/tag252.xml"/><Relationship Id="rId273" Type="http://schemas.openxmlformats.org/officeDocument/2006/relationships/tags" Target="../tags/tag273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242" Type="http://schemas.openxmlformats.org/officeDocument/2006/relationships/tags" Target="../tags/tag242.xml"/><Relationship Id="rId263" Type="http://schemas.openxmlformats.org/officeDocument/2006/relationships/tags" Target="../tags/tag263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53" Type="http://schemas.openxmlformats.org/officeDocument/2006/relationships/tags" Target="../tags/tag253.xml"/><Relationship Id="rId274" Type="http://schemas.openxmlformats.org/officeDocument/2006/relationships/slideLayout" Target="../slideLayouts/slideLayout7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243" Type="http://schemas.openxmlformats.org/officeDocument/2006/relationships/tags" Target="../tags/tag243.xml"/><Relationship Id="rId264" Type="http://schemas.openxmlformats.org/officeDocument/2006/relationships/tags" Target="../tags/tag264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54" Type="http://schemas.openxmlformats.org/officeDocument/2006/relationships/tags" Target="../tags/tag254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27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LSHAPE_SL_d0a0bb0d1fc041dcae3f3d5d731aa83b_BackgroundRectangle">
            <a:extLst>
              <a:ext uri="{FF2B5EF4-FFF2-40B4-BE49-F238E27FC236}">
                <a16:creationId xmlns:a16="http://schemas.microsoft.com/office/drawing/2014/main" id="{C6FAA9CD-30A5-66AE-9668-DC9A3561F37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438400"/>
            <a:ext cx="11290300" cy="8128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e5f2b54cc09b484697a60147fb763d90_BackgroundRectangle">
            <a:extLst>
              <a:ext uri="{FF2B5EF4-FFF2-40B4-BE49-F238E27FC236}">
                <a16:creationId xmlns:a16="http://schemas.microsoft.com/office/drawing/2014/main" id="{9FFF5C6A-15C0-C3FD-ED20-5E75F37F8F5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314700"/>
            <a:ext cx="112903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19867ef1ce2b46c8888ac5094bd46420_BackgroundRectangle">
            <a:extLst>
              <a:ext uri="{FF2B5EF4-FFF2-40B4-BE49-F238E27FC236}">
                <a16:creationId xmlns:a16="http://schemas.microsoft.com/office/drawing/2014/main" id="{437704A2-74C3-2665-F458-399B05318CC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924300"/>
            <a:ext cx="112903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_3754e4ef8c3743a883ff89bf12bd931a_BackgroundRectangle">
            <a:extLst>
              <a:ext uri="{FF2B5EF4-FFF2-40B4-BE49-F238E27FC236}">
                <a16:creationId xmlns:a16="http://schemas.microsoft.com/office/drawing/2014/main" id="{70243446-6289-AE97-1D9D-E8DFB9FB209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533900"/>
            <a:ext cx="112903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TLSHAPE_SL2A_5a1e4072246a4b02ba3ddb06ceb96c97_BackgroundRectangle" hidden="1">
            <a:extLst>
              <a:ext uri="{FF2B5EF4-FFF2-40B4-BE49-F238E27FC236}">
                <a16:creationId xmlns:a16="http://schemas.microsoft.com/office/drawing/2014/main" id="{D789D754-9CDB-DE7E-AC97-C625EB15898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17917" y="2438400"/>
            <a:ext cx="10236200" cy="8128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TLSHAPE_SL2A_5ded087f76a3494dab6ebf1e8324357b_BackgroundRectangle" hidden="1">
            <a:extLst>
              <a:ext uri="{FF2B5EF4-FFF2-40B4-BE49-F238E27FC236}">
                <a16:creationId xmlns:a16="http://schemas.microsoft.com/office/drawing/2014/main" id="{3826A705-61DC-251F-9E62-7799F777A0F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17917" y="3314700"/>
            <a:ext cx="102362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TLSHAPE_SL2A_14f393b4d0b04e168010d31197a7e4fd_BackgroundRectangle" hidden="1">
            <a:extLst>
              <a:ext uri="{FF2B5EF4-FFF2-40B4-BE49-F238E27FC236}">
                <a16:creationId xmlns:a16="http://schemas.microsoft.com/office/drawing/2014/main" id="{4E5DEA8D-C353-9CCC-3C12-05D34F57366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17917" y="3924300"/>
            <a:ext cx="102362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TLSHAPE_SL2A_abd84867312e4d4eb830568b6266c24f_BackgroundRectangle" hidden="1">
            <a:extLst>
              <a:ext uri="{FF2B5EF4-FFF2-40B4-BE49-F238E27FC236}">
                <a16:creationId xmlns:a16="http://schemas.microsoft.com/office/drawing/2014/main" id="{AB61D964-6DD2-1802-F0EF-5F78FBA128B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17917" y="4533900"/>
            <a:ext cx="102362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TLSHAPE_TB_00000000000000000000000000000000_LeftEndCaps" hidden="1">
            <a:extLst>
              <a:ext uri="{FF2B5EF4-FFF2-40B4-BE49-F238E27FC236}">
                <a16:creationId xmlns:a16="http://schemas.microsoft.com/office/drawing/2014/main" id="{62FFAF8E-816F-72C1-1F2E-D6BF6129B2A6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707" name="OTLSHAPE_TB_00000000000000000000000000000000_RightEndCaps" hidden="1">
            <a:extLst>
              <a:ext uri="{FF2B5EF4-FFF2-40B4-BE49-F238E27FC236}">
                <a16:creationId xmlns:a16="http://schemas.microsoft.com/office/drawing/2014/main" id="{EAC6F68A-80BB-38D2-3CA3-5D7BBA7FA40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6" name="OTLSHAPE_SL_d0a0bb0d1fc041dcae3f3d5d731aa83b_HeaderRectangle">
            <a:extLst>
              <a:ext uri="{FF2B5EF4-FFF2-40B4-BE49-F238E27FC236}">
                <a16:creationId xmlns:a16="http://schemas.microsoft.com/office/drawing/2014/main" id="{840D93E7-04B3-71E3-E6B4-8BD625FC077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438400"/>
            <a:ext cx="1066800" cy="812800"/>
          </a:xfrm>
          <a:prstGeom prst="rect">
            <a:avLst/>
          </a:prstGeom>
          <a:solidFill>
            <a:schemeClr val="dk2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e5f2b54cc09b484697a60147fb763d90_HeaderRectangle">
            <a:extLst>
              <a:ext uri="{FF2B5EF4-FFF2-40B4-BE49-F238E27FC236}">
                <a16:creationId xmlns:a16="http://schemas.microsoft.com/office/drawing/2014/main" id="{3C2BC7D4-AE30-21D8-1FE1-84BA452FA7E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314700"/>
            <a:ext cx="1066800" cy="546100"/>
          </a:xfrm>
          <a:prstGeom prst="rect">
            <a:avLst/>
          </a:prstGeom>
          <a:solidFill>
            <a:schemeClr val="dk2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19867ef1ce2b46c8888ac5094bd46420_HeaderRectangle">
            <a:extLst>
              <a:ext uri="{FF2B5EF4-FFF2-40B4-BE49-F238E27FC236}">
                <a16:creationId xmlns:a16="http://schemas.microsoft.com/office/drawing/2014/main" id="{CFADFB4F-F98E-A984-BB2D-3F8E10EF6D3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3924300"/>
            <a:ext cx="1066800" cy="546100"/>
          </a:xfrm>
          <a:prstGeom prst="rect">
            <a:avLst/>
          </a:prstGeom>
          <a:solidFill>
            <a:schemeClr val="dk2">
              <a:alpha val="92549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3754e4ef8c3743a883ff89bf12bd931a_HeaderRectangle">
            <a:extLst>
              <a:ext uri="{FF2B5EF4-FFF2-40B4-BE49-F238E27FC236}">
                <a16:creationId xmlns:a16="http://schemas.microsoft.com/office/drawing/2014/main" id="{A03FF778-E6D0-57A5-16D3-F17AE776AFC1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533900"/>
            <a:ext cx="1066800" cy="546100"/>
          </a:xfrm>
          <a:prstGeom prst="rect">
            <a:avLst/>
          </a:prstGeom>
          <a:solidFill>
            <a:schemeClr val="dk2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TB_00000000000000000000000000000000_ScaleContainer">
            <a:extLst>
              <a:ext uri="{FF2B5EF4-FFF2-40B4-BE49-F238E27FC236}">
                <a16:creationId xmlns:a16="http://schemas.microsoft.com/office/drawing/2014/main" id="{2712DC3D-A202-C0D4-B1FE-1491E388353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44917" y="5143500"/>
            <a:ext cx="10109200" cy="254000"/>
          </a:xfrm>
          <a:prstGeom prst="roundRect">
            <a:avLst/>
          </a:prstGeom>
          <a:solidFill>
            <a:srgbClr val="3A3A3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TLSHAPE_SL2A_5a1e4072246a4b02ba3ddb06ceb96c97_HeaderRectangle" hidden="1">
            <a:extLst>
              <a:ext uri="{FF2B5EF4-FFF2-40B4-BE49-F238E27FC236}">
                <a16:creationId xmlns:a16="http://schemas.microsoft.com/office/drawing/2014/main" id="{CF96D5A1-B5EE-3384-95D2-A0F699459BF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17917" y="24384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TLSHAPE_SL2A_5ded087f76a3494dab6ebf1e8324357b_HeaderRectangle" hidden="1">
            <a:extLst>
              <a:ext uri="{FF2B5EF4-FFF2-40B4-BE49-F238E27FC236}">
                <a16:creationId xmlns:a16="http://schemas.microsoft.com/office/drawing/2014/main" id="{0EC09DFE-19A6-B45F-5BED-6F334B30335B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17917" y="33147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OTLSHAPE_SL2A_14f393b4d0b04e168010d31197a7e4fd_HeaderRectangle" hidden="1">
            <a:extLst>
              <a:ext uri="{FF2B5EF4-FFF2-40B4-BE49-F238E27FC236}">
                <a16:creationId xmlns:a16="http://schemas.microsoft.com/office/drawing/2014/main" id="{D2C84AFC-1EE0-9DE8-1DC0-CB10E65F463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17917" y="39243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OTLSHAPE_SL2A_abd84867312e4d4eb830568b6266c24f_HeaderRectangle" hidden="1">
            <a:extLst>
              <a:ext uri="{FF2B5EF4-FFF2-40B4-BE49-F238E27FC236}">
                <a16:creationId xmlns:a16="http://schemas.microsoft.com/office/drawing/2014/main" id="{9ABB85CC-4850-4422-11DE-6C7AD95511A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17917" y="45339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OTLSHAPE_G_00000000000000000000000000000000_ShapeAbove0">
            <a:extLst>
              <a:ext uri="{FF2B5EF4-FFF2-40B4-BE49-F238E27FC236}">
                <a16:creationId xmlns:a16="http://schemas.microsoft.com/office/drawing/2014/main" id="{4BB3745D-FDB3-D014-24F6-D7C52086B29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735973" y="2438400"/>
            <a:ext cx="0" cy="2705100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G_00000000000000000000000000000000_ShapeAbove1">
            <a:extLst>
              <a:ext uri="{FF2B5EF4-FFF2-40B4-BE49-F238E27FC236}">
                <a16:creationId xmlns:a16="http://schemas.microsoft.com/office/drawing/2014/main" id="{63D848E7-44A0-6F69-0258-A1BB29BEC8CB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254708" y="2438400"/>
            <a:ext cx="0" cy="2705100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OTLSHAPE_G_00000000000000000000000000000000_ShapeAbove2">
            <a:extLst>
              <a:ext uri="{FF2B5EF4-FFF2-40B4-BE49-F238E27FC236}">
                <a16:creationId xmlns:a16="http://schemas.microsoft.com/office/drawing/2014/main" id="{82D60D87-5B93-24DF-619A-B0C157CCF6A4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8801121" y="2438400"/>
            <a:ext cx="0" cy="2705100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" name="OTLSHAPE_SLT_65669134d18a43e28959dc972ef27252_Shape">
            <a:extLst>
              <a:ext uri="{FF2B5EF4-FFF2-40B4-BE49-F238E27FC236}">
                <a16:creationId xmlns:a16="http://schemas.microsoft.com/office/drawing/2014/main" id="{F6E4BF40-0F29-8D66-DF61-147A8C191841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763633" y="24765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TLSHAPE_SLT_26615f3a416d4a0a83511ad17e513011_Shape">
            <a:extLst>
              <a:ext uri="{FF2B5EF4-FFF2-40B4-BE49-F238E27FC236}">
                <a16:creationId xmlns:a16="http://schemas.microsoft.com/office/drawing/2014/main" id="{4067B0BB-75E1-0449-9F97-EABC44CE18E9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272576" y="24765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TLSHAPE_SLT_561d3f347d1b454491ac4de9797a3f4d_Shape">
            <a:extLst>
              <a:ext uri="{FF2B5EF4-FFF2-40B4-BE49-F238E27FC236}">
                <a16:creationId xmlns:a16="http://schemas.microsoft.com/office/drawing/2014/main" id="{ADAE4028-207A-EE35-5CAE-BA718EE7B23A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282367" y="24765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TLSHAPE_SLT_c81b46d3284c4b8b8f210faa2910f49b_Shape">
            <a:extLst>
              <a:ext uri="{FF2B5EF4-FFF2-40B4-BE49-F238E27FC236}">
                <a16:creationId xmlns:a16="http://schemas.microsoft.com/office/drawing/2014/main" id="{919C98F0-5FA9-E12D-3B10-DBFC59C0D1C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828780" y="24765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TLSHAPE_SLT_7d30f63091b24132a25eda5308550207_Shape">
            <a:extLst>
              <a:ext uri="{FF2B5EF4-FFF2-40B4-BE49-F238E27FC236}">
                <a16:creationId xmlns:a16="http://schemas.microsoft.com/office/drawing/2014/main" id="{F503978D-8D48-ED7D-1ABC-AFDAE92F28F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828780" y="27432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TLSHAPE_SLT_72be62e6ebdb4d34b9b4b9a34c7a67a2_Shape">
            <a:extLst>
              <a:ext uri="{FF2B5EF4-FFF2-40B4-BE49-F238E27FC236}">
                <a16:creationId xmlns:a16="http://schemas.microsoft.com/office/drawing/2014/main" id="{8166A483-66A1-DE5B-D9F1-873FBCD1F3F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282367" y="27432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TLSHAPE_SLT_2f0049de037c4d98b448cb5708a41978_Shape">
            <a:extLst>
              <a:ext uri="{FF2B5EF4-FFF2-40B4-BE49-F238E27FC236}">
                <a16:creationId xmlns:a16="http://schemas.microsoft.com/office/drawing/2014/main" id="{58CE572C-70CD-17C3-5A89-BB04373AE29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763633" y="27432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TLSHAPE_SLT_ec84c2ee6c2549fb9b16456a8d18672a_Shape">
            <a:extLst>
              <a:ext uri="{FF2B5EF4-FFF2-40B4-BE49-F238E27FC236}">
                <a16:creationId xmlns:a16="http://schemas.microsoft.com/office/drawing/2014/main" id="{C64C1FBF-2B1C-C045-F687-27556B7EC6D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272576" y="27432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OTLSHAPE_SLT_e67d4377e76b44619b5f96f22e20553f_Shape">
            <a:extLst>
              <a:ext uri="{FF2B5EF4-FFF2-40B4-BE49-F238E27FC236}">
                <a16:creationId xmlns:a16="http://schemas.microsoft.com/office/drawing/2014/main" id="{36385541-F559-EAA8-C2A2-CB67F9308E7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763633" y="30099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TLSHAPE_SLT_996106ec719e44a792f941c5b94682d2_Shape">
            <a:extLst>
              <a:ext uri="{FF2B5EF4-FFF2-40B4-BE49-F238E27FC236}">
                <a16:creationId xmlns:a16="http://schemas.microsoft.com/office/drawing/2014/main" id="{4A975615-2929-9FDE-251B-1A752122283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272576" y="33528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TLSHAPE_SLT_a9b441df44f14c26b0dc7a35c1e77544_Shape">
            <a:extLst>
              <a:ext uri="{FF2B5EF4-FFF2-40B4-BE49-F238E27FC236}">
                <a16:creationId xmlns:a16="http://schemas.microsoft.com/office/drawing/2014/main" id="{ECABA47A-2E96-EE67-F2A5-A27CDF7F00A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763633" y="33528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TLSHAPE_SLT_c50386891f134416b9ad455500a37216_Shape">
            <a:extLst>
              <a:ext uri="{FF2B5EF4-FFF2-40B4-BE49-F238E27FC236}">
                <a16:creationId xmlns:a16="http://schemas.microsoft.com/office/drawing/2014/main" id="{F888F125-2400-5D5F-4F8F-A2C2875C961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763633" y="36195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OTLSHAPE_SLT_05283520da234ae8a19a1c0b41ee5232_Shape">
            <a:extLst>
              <a:ext uri="{FF2B5EF4-FFF2-40B4-BE49-F238E27FC236}">
                <a16:creationId xmlns:a16="http://schemas.microsoft.com/office/drawing/2014/main" id="{89F5BB2A-4084-08E2-B7C3-EF47D72511F8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272576" y="39624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TLSHAPE_SLT_9a0a7235681346219551fc85138bf6c0_Shape">
            <a:extLst>
              <a:ext uri="{FF2B5EF4-FFF2-40B4-BE49-F238E27FC236}">
                <a16:creationId xmlns:a16="http://schemas.microsoft.com/office/drawing/2014/main" id="{E91DED83-BEFA-BFB5-BF51-9F17D3C9DB79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763633" y="39624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TLSHAPE_SLT_9d191bd58b0747ff8ea9f61162766073_Shape">
            <a:extLst>
              <a:ext uri="{FF2B5EF4-FFF2-40B4-BE49-F238E27FC236}">
                <a16:creationId xmlns:a16="http://schemas.microsoft.com/office/drawing/2014/main" id="{1764B8D1-E098-CF4F-13DE-C9943F88466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763633" y="42291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TLSHAPE_SLT_f6ee8af8302d48aa90fdcc3e1054b92e_Shape">
            <a:extLst>
              <a:ext uri="{FF2B5EF4-FFF2-40B4-BE49-F238E27FC236}">
                <a16:creationId xmlns:a16="http://schemas.microsoft.com/office/drawing/2014/main" id="{4611C2C7-2705-1A33-FCF6-5A65218E263E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272576" y="42291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TLSHAPE_SLT_67349c8949874bc78f618b3639315dd9_Shape">
            <a:extLst>
              <a:ext uri="{FF2B5EF4-FFF2-40B4-BE49-F238E27FC236}">
                <a16:creationId xmlns:a16="http://schemas.microsoft.com/office/drawing/2014/main" id="{8A99C13D-F322-7FA9-8859-403A5C2D48B8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272576" y="4572000"/>
            <a:ext cx="2463800" cy="20320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TLSHAPE_SLT_5181f07ab36c46c6b90a7871ee228941_Shape">
            <a:extLst>
              <a:ext uri="{FF2B5EF4-FFF2-40B4-BE49-F238E27FC236}">
                <a16:creationId xmlns:a16="http://schemas.microsoft.com/office/drawing/2014/main" id="{4AD2D053-D8E2-CCE5-F629-2740DE75D075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763633" y="45720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TLSHAPE_SLT_940bc3d51d26456abc1a5b5861ce0da9_Shape">
            <a:extLst>
              <a:ext uri="{FF2B5EF4-FFF2-40B4-BE49-F238E27FC236}">
                <a16:creationId xmlns:a16="http://schemas.microsoft.com/office/drawing/2014/main" id="{F0329704-6F18-89AF-806F-CE75CCA7CB8B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763633" y="4838700"/>
            <a:ext cx="2501900" cy="2032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TLSHAPE_SLT_f06ad141bc484c2d82d15fada2d07710_Shape">
            <a:extLst>
              <a:ext uri="{FF2B5EF4-FFF2-40B4-BE49-F238E27FC236}">
                <a16:creationId xmlns:a16="http://schemas.microsoft.com/office/drawing/2014/main" id="{D11AA2BC-84F3-3525-1F6D-7D281E21F79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282367" y="33528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TLSHAPE_SLT_914556570e8041a6831b773ee2e33f67_Shape">
            <a:extLst>
              <a:ext uri="{FF2B5EF4-FFF2-40B4-BE49-F238E27FC236}">
                <a16:creationId xmlns:a16="http://schemas.microsoft.com/office/drawing/2014/main" id="{AE6A95D0-4C82-F8B7-D82A-93F3AB2CAC4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828780" y="33528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TLSHAPE_SLT_393185698fff41f28e821ff9e2fe0cbe_Shape">
            <a:extLst>
              <a:ext uri="{FF2B5EF4-FFF2-40B4-BE49-F238E27FC236}">
                <a16:creationId xmlns:a16="http://schemas.microsoft.com/office/drawing/2014/main" id="{A8A9A816-7BE2-3D77-91F0-44FE5F97C80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828780" y="36195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OTLSHAPE_SLT_72fa1b56253c4712929fed5c7e59d9c5_Shape">
            <a:extLst>
              <a:ext uri="{FF2B5EF4-FFF2-40B4-BE49-F238E27FC236}">
                <a16:creationId xmlns:a16="http://schemas.microsoft.com/office/drawing/2014/main" id="{1955C0B6-DDB3-5A86-2A9D-4BB0E15B0A9A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282367" y="39624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OTLSHAPE_SLT_83a720603937402a911205c9ff475ed1_Shape">
            <a:extLst>
              <a:ext uri="{FF2B5EF4-FFF2-40B4-BE49-F238E27FC236}">
                <a16:creationId xmlns:a16="http://schemas.microsoft.com/office/drawing/2014/main" id="{C5029AFB-DC61-CDF0-9BDF-3D09BD50C8B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828780" y="39624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TLSHAPE_SLT_36c6401236dc4264b455bf05d8abb315_Shape">
            <a:extLst>
              <a:ext uri="{FF2B5EF4-FFF2-40B4-BE49-F238E27FC236}">
                <a16:creationId xmlns:a16="http://schemas.microsoft.com/office/drawing/2014/main" id="{619B59AF-02B0-693E-F4BC-E29854DD0439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282367" y="42291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TLSHAPE_SLT_f9207725c3b24cc7a4bbb5b7896fb8ad_Shape">
            <a:extLst>
              <a:ext uri="{FF2B5EF4-FFF2-40B4-BE49-F238E27FC236}">
                <a16:creationId xmlns:a16="http://schemas.microsoft.com/office/drawing/2014/main" id="{F268CC10-1B92-6533-21BC-59A3832F9D0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828780" y="42291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TLSHAPE_SLT_2f35635629784a0690b9d9a08492bacb_Shape">
            <a:extLst>
              <a:ext uri="{FF2B5EF4-FFF2-40B4-BE49-F238E27FC236}">
                <a16:creationId xmlns:a16="http://schemas.microsoft.com/office/drawing/2014/main" id="{5B317FF0-7FAE-F5BA-1CFC-31ECE2BF5595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282367" y="4572000"/>
            <a:ext cx="2527300" cy="2032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TLSHAPE_SLT_0996a1131df04736bc034131d51155c7_Shape">
            <a:extLst>
              <a:ext uri="{FF2B5EF4-FFF2-40B4-BE49-F238E27FC236}">
                <a16:creationId xmlns:a16="http://schemas.microsoft.com/office/drawing/2014/main" id="{16085E07-F545-42A1-C0EC-D4DFACEFB458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8828780" y="45720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TLSHAPE_SLT_afa9a1fcfac3457e9b5b54bbd160144f_Shape">
            <a:extLst>
              <a:ext uri="{FF2B5EF4-FFF2-40B4-BE49-F238E27FC236}">
                <a16:creationId xmlns:a16="http://schemas.microsoft.com/office/drawing/2014/main" id="{80F78AC5-9DAE-29E6-6E56-E29092C7AEC8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8828780" y="4838700"/>
            <a:ext cx="2527300" cy="203200"/>
          </a:xfrm>
          <a:prstGeom prst="round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TLSHAPE_TB_00000000000000000000000000000000_ElapsedTime" hidden="1">
            <a:extLst>
              <a:ext uri="{FF2B5EF4-FFF2-40B4-BE49-F238E27FC236}">
                <a16:creationId xmlns:a16="http://schemas.microsoft.com/office/drawing/2014/main" id="{C11BCF10-7A49-AEFA-16D7-710B279B5ECA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244917" y="5143500"/>
            <a:ext cx="0" cy="0"/>
          </a:xfrm>
          <a:prstGeom prst="roundRect">
            <a:avLst/>
          </a:prstGeom>
          <a:solidFill>
            <a:srgbClr val="B20E12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TLSHAPE_SLT_65669134d18a43e28959dc972ef27252_ShapePercentage" hidden="1">
            <a:extLst>
              <a:ext uri="{FF2B5EF4-FFF2-40B4-BE49-F238E27FC236}">
                <a16:creationId xmlns:a16="http://schemas.microsoft.com/office/drawing/2014/main" id="{18A05258-DFF7-AAEE-DDAC-A66CD4014550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763633" y="2476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TLSHAPE_SLT_26615f3a416d4a0a83511ad17e513011_ShapePercentage" hidden="1">
            <a:extLst>
              <a:ext uri="{FF2B5EF4-FFF2-40B4-BE49-F238E27FC236}">
                <a16:creationId xmlns:a16="http://schemas.microsoft.com/office/drawing/2014/main" id="{2A8C58DE-6A7D-FF66-03CE-67DCCFE985EF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1272576" y="2476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TLSHAPE_SLT_561d3f347d1b454491ac4de9797a3f4d_ShapePercentage" hidden="1">
            <a:extLst>
              <a:ext uri="{FF2B5EF4-FFF2-40B4-BE49-F238E27FC236}">
                <a16:creationId xmlns:a16="http://schemas.microsoft.com/office/drawing/2014/main" id="{7AC7C961-9833-33FF-14A8-FA0C63C78E48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282367" y="2476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OTLSHAPE_SLT_c81b46d3284c4b8b8f210faa2910f49b_ShapePercentage" hidden="1">
            <a:extLst>
              <a:ext uri="{FF2B5EF4-FFF2-40B4-BE49-F238E27FC236}">
                <a16:creationId xmlns:a16="http://schemas.microsoft.com/office/drawing/2014/main" id="{72EF46BB-D1DA-9A47-10D8-66ED506EFC52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828780" y="2476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TLSHAPE_SLT_7d30f63091b24132a25eda5308550207_ShapePercentage" hidden="1">
            <a:extLst>
              <a:ext uri="{FF2B5EF4-FFF2-40B4-BE49-F238E27FC236}">
                <a16:creationId xmlns:a16="http://schemas.microsoft.com/office/drawing/2014/main" id="{7605802E-5CF1-F1B8-CFE9-02B8146AC3E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8828780" y="27432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TLSHAPE_SLT_72be62e6ebdb4d34b9b4b9a34c7a67a2_ShapePercentage" hidden="1">
            <a:extLst>
              <a:ext uri="{FF2B5EF4-FFF2-40B4-BE49-F238E27FC236}">
                <a16:creationId xmlns:a16="http://schemas.microsoft.com/office/drawing/2014/main" id="{5C85B83E-D69D-7D6C-0F24-4860502D0D03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282367" y="27432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TLSHAPE_SLT_2f0049de037c4d98b448cb5708a41978_ShapePercentage" hidden="1">
            <a:extLst>
              <a:ext uri="{FF2B5EF4-FFF2-40B4-BE49-F238E27FC236}">
                <a16:creationId xmlns:a16="http://schemas.microsoft.com/office/drawing/2014/main" id="{B7D7E5DA-D79E-AFD3-94BF-77BC460F55A9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3763633" y="27432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OTLSHAPE_SLT_ec84c2ee6c2549fb9b16456a8d18672a_ShapePercentage" hidden="1">
            <a:extLst>
              <a:ext uri="{FF2B5EF4-FFF2-40B4-BE49-F238E27FC236}">
                <a16:creationId xmlns:a16="http://schemas.microsoft.com/office/drawing/2014/main" id="{6C8C56E5-C0BD-3708-5BD7-BA6E30734D15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272576" y="27432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TLSHAPE_SLT_e67d4377e76b44619b5f96f22e20553f_ShapePercentage" hidden="1">
            <a:extLst>
              <a:ext uri="{FF2B5EF4-FFF2-40B4-BE49-F238E27FC236}">
                <a16:creationId xmlns:a16="http://schemas.microsoft.com/office/drawing/2014/main" id="{7D882208-BBC3-7C01-E488-A5B7835C52F9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3763633" y="30099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TLSHAPE_SLT_996106ec719e44a792f941c5b94682d2_ShapePercentage" hidden="1">
            <a:extLst>
              <a:ext uri="{FF2B5EF4-FFF2-40B4-BE49-F238E27FC236}">
                <a16:creationId xmlns:a16="http://schemas.microsoft.com/office/drawing/2014/main" id="{4D207264-90F3-2EDC-31C5-F3964DB6A116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272576" y="33528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TLSHAPE_SLT_a9b441df44f14c26b0dc7a35c1e77544_ShapePercentage" hidden="1">
            <a:extLst>
              <a:ext uri="{FF2B5EF4-FFF2-40B4-BE49-F238E27FC236}">
                <a16:creationId xmlns:a16="http://schemas.microsoft.com/office/drawing/2014/main" id="{BA097B49-A803-D0C7-7976-E3E9A77F3136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763633" y="33528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TLSHAPE_SLT_f06ad141bc484c2d82d15fada2d07710_ShapePercentage" hidden="1">
            <a:extLst>
              <a:ext uri="{FF2B5EF4-FFF2-40B4-BE49-F238E27FC236}">
                <a16:creationId xmlns:a16="http://schemas.microsoft.com/office/drawing/2014/main" id="{924E26D4-8467-FBB2-97AF-2C2C2FF47A6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6282367" y="33528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TLSHAPE_SLT_914556570e8041a6831b773ee2e33f67_ShapePercentage" hidden="1">
            <a:extLst>
              <a:ext uri="{FF2B5EF4-FFF2-40B4-BE49-F238E27FC236}">
                <a16:creationId xmlns:a16="http://schemas.microsoft.com/office/drawing/2014/main" id="{012253E9-6754-A004-58D8-A2AC3411A5F9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8828780" y="33528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OTLSHAPE_SLT_c50386891f134416b9ad455500a37216_ShapePercentage" hidden="1">
            <a:extLst>
              <a:ext uri="{FF2B5EF4-FFF2-40B4-BE49-F238E27FC236}">
                <a16:creationId xmlns:a16="http://schemas.microsoft.com/office/drawing/2014/main" id="{69A3F4DB-409F-E580-4F4A-A3BEE3ED87B3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3763633" y="3619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TLSHAPE_SLT_393185698fff41f28e821ff9e2fe0cbe_ShapePercentage" hidden="1">
            <a:extLst>
              <a:ext uri="{FF2B5EF4-FFF2-40B4-BE49-F238E27FC236}">
                <a16:creationId xmlns:a16="http://schemas.microsoft.com/office/drawing/2014/main" id="{0199C3EC-864A-F2EF-EC2D-A4529FBEA9A4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8828780" y="36195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OTLSHAPE_SLT_05283520da234ae8a19a1c0b41ee5232_ShapePercentage" hidden="1">
            <a:extLst>
              <a:ext uri="{FF2B5EF4-FFF2-40B4-BE49-F238E27FC236}">
                <a16:creationId xmlns:a16="http://schemas.microsoft.com/office/drawing/2014/main" id="{71A6B557-9C22-3272-18D5-B57CBBEAD022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272576" y="39624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TLSHAPE_SLT_9a0a7235681346219551fc85138bf6c0_ShapePercentage" hidden="1">
            <a:extLst>
              <a:ext uri="{FF2B5EF4-FFF2-40B4-BE49-F238E27FC236}">
                <a16:creationId xmlns:a16="http://schemas.microsoft.com/office/drawing/2014/main" id="{CCB9D929-2467-A488-A39C-FBFAA49425A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3763633" y="39624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TLSHAPE_SLT_72fa1b56253c4712929fed5c7e59d9c5_ShapePercentage" hidden="1">
            <a:extLst>
              <a:ext uri="{FF2B5EF4-FFF2-40B4-BE49-F238E27FC236}">
                <a16:creationId xmlns:a16="http://schemas.microsoft.com/office/drawing/2014/main" id="{B398E1C1-5DBE-44FC-0383-A6964F3A4CA0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6282367" y="39624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OTLSHAPE_SLT_83a720603937402a911205c9ff475ed1_ShapePercentage" hidden="1">
            <a:extLst>
              <a:ext uri="{FF2B5EF4-FFF2-40B4-BE49-F238E27FC236}">
                <a16:creationId xmlns:a16="http://schemas.microsoft.com/office/drawing/2014/main" id="{5ED7245F-5268-F0D0-099F-71281517CFA6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828780" y="39624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OTLSHAPE_SLT_9d191bd58b0747ff8ea9f61162766073_ShapePercentage" hidden="1">
            <a:extLst>
              <a:ext uri="{FF2B5EF4-FFF2-40B4-BE49-F238E27FC236}">
                <a16:creationId xmlns:a16="http://schemas.microsoft.com/office/drawing/2014/main" id="{1E78D029-E040-083D-D308-D19EEADCC090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3763633" y="42291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OTLSHAPE_SLT_f6ee8af8302d48aa90fdcc3e1054b92e_ShapePercentage" hidden="1">
            <a:extLst>
              <a:ext uri="{FF2B5EF4-FFF2-40B4-BE49-F238E27FC236}">
                <a16:creationId xmlns:a16="http://schemas.microsoft.com/office/drawing/2014/main" id="{5FEAC05C-4286-D175-199F-B3D2AE863FD4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1272576" y="42291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OTLSHAPE_SLT_36c6401236dc4264b455bf05d8abb315_ShapePercentage" hidden="1">
            <a:extLst>
              <a:ext uri="{FF2B5EF4-FFF2-40B4-BE49-F238E27FC236}">
                <a16:creationId xmlns:a16="http://schemas.microsoft.com/office/drawing/2014/main" id="{D18EEFD1-7D7D-1C3D-B696-219EAF1B339E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282367" y="42291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OTLSHAPE_SLT_f9207725c3b24cc7a4bbb5b7896fb8ad_ShapePercentage" hidden="1">
            <a:extLst>
              <a:ext uri="{FF2B5EF4-FFF2-40B4-BE49-F238E27FC236}">
                <a16:creationId xmlns:a16="http://schemas.microsoft.com/office/drawing/2014/main" id="{324F7B10-6645-2C4E-94DB-0EBD1E03CD92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8828780" y="42291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OTLSHAPE_SLT_67349c8949874bc78f618b3639315dd9_ShapePercentage" hidden="1">
            <a:extLst>
              <a:ext uri="{FF2B5EF4-FFF2-40B4-BE49-F238E27FC236}">
                <a16:creationId xmlns:a16="http://schemas.microsoft.com/office/drawing/2014/main" id="{F631DF83-0269-3249-4697-6482714877F0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272576" y="45720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OTLSHAPE_SLT_5181f07ab36c46c6b90a7871ee228941_ShapePercentage" hidden="1">
            <a:extLst>
              <a:ext uri="{FF2B5EF4-FFF2-40B4-BE49-F238E27FC236}">
                <a16:creationId xmlns:a16="http://schemas.microsoft.com/office/drawing/2014/main" id="{8AD840F7-F776-4204-8E45-42E5254AD88D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763633" y="45720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OTLSHAPE_SLT_2f35635629784a0690b9d9a08492bacb_ShapePercentage" hidden="1">
            <a:extLst>
              <a:ext uri="{FF2B5EF4-FFF2-40B4-BE49-F238E27FC236}">
                <a16:creationId xmlns:a16="http://schemas.microsoft.com/office/drawing/2014/main" id="{91700979-4070-F590-8043-1384C04456D1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6282367" y="45720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OTLSHAPE_SLT_0996a1131df04736bc034131d51155c7_ShapePercentage" hidden="1">
            <a:extLst>
              <a:ext uri="{FF2B5EF4-FFF2-40B4-BE49-F238E27FC236}">
                <a16:creationId xmlns:a16="http://schemas.microsoft.com/office/drawing/2014/main" id="{3384EB98-FE5A-2977-79E5-4232B6D8AA8C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8828780" y="45720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OTLSHAPE_SLT_940bc3d51d26456abc1a5b5861ce0da9_ShapePercentage" hidden="1">
            <a:extLst>
              <a:ext uri="{FF2B5EF4-FFF2-40B4-BE49-F238E27FC236}">
                <a16:creationId xmlns:a16="http://schemas.microsoft.com/office/drawing/2014/main" id="{8D1C6CBB-6FC7-692B-0499-202906E4BB6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3763633" y="48387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OTLSHAPE_SLT_afa9a1fcfac3457e9b5b54bbd160144f_ShapePercentage" hidden="1">
            <a:extLst>
              <a:ext uri="{FF2B5EF4-FFF2-40B4-BE49-F238E27FC236}">
                <a16:creationId xmlns:a16="http://schemas.microsoft.com/office/drawing/2014/main" id="{3EB47474-3510-3EB4-AB83-73A0E7B0FA26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8828780" y="483870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d0a0bb0d1fc041dcae3f3d5d731aa83b_Header">
            <a:extLst>
              <a:ext uri="{FF2B5EF4-FFF2-40B4-BE49-F238E27FC236}">
                <a16:creationId xmlns:a16="http://schemas.microsoft.com/office/drawing/2014/main" id="{F95A7095-431B-3CD5-5270-E4326EFA3A4D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500" y="2751773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New features</a:t>
            </a:r>
          </a:p>
        </p:txBody>
      </p:sp>
      <p:sp>
        <p:nvSpPr>
          <p:cNvPr id="20" name="OTLSHAPE_SL_e5f2b54cc09b484697a60147fb763d90_Header">
            <a:extLst>
              <a:ext uri="{FF2B5EF4-FFF2-40B4-BE49-F238E27FC236}">
                <a16:creationId xmlns:a16="http://schemas.microsoft.com/office/drawing/2014/main" id="{29508823-4B60-7508-CEC9-EFBEC9EBA7F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500" y="3494722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Stickiness</a:t>
            </a:r>
          </a:p>
        </p:txBody>
      </p:sp>
      <p:sp>
        <p:nvSpPr>
          <p:cNvPr id="23" name="OTLSHAPE_SL_19867ef1ce2b46c8888ac5094bd46420_Header">
            <a:extLst>
              <a:ext uri="{FF2B5EF4-FFF2-40B4-BE49-F238E27FC236}">
                <a16:creationId xmlns:a16="http://schemas.microsoft.com/office/drawing/2014/main" id="{C6CAA664-8CF2-5D1D-E8BB-0029A4B8861F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3500" y="4104322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Integrations</a:t>
            </a:r>
          </a:p>
        </p:txBody>
      </p:sp>
      <p:sp>
        <p:nvSpPr>
          <p:cNvPr id="26" name="OTLSHAPE_SL_3754e4ef8c3743a883ff89bf12bd931a_Header">
            <a:extLst>
              <a:ext uri="{FF2B5EF4-FFF2-40B4-BE49-F238E27FC236}">
                <a16:creationId xmlns:a16="http://schemas.microsoft.com/office/drawing/2014/main" id="{34A22610-B248-B080-CD61-928394784F7A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500" y="4713922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Infrastructure</a:t>
            </a:r>
          </a:p>
        </p:txBody>
      </p:sp>
      <p:sp>
        <p:nvSpPr>
          <p:cNvPr id="712" name="OTLSHAPE_SL2A_5a1e4072246a4b02ba3ddb06ceb96c97_Header" hidden="1">
            <a:extLst>
              <a:ext uri="{FF2B5EF4-FFF2-40B4-BE49-F238E27FC236}">
                <a16:creationId xmlns:a16="http://schemas.microsoft.com/office/drawing/2014/main" id="{9841AC2D-FCF5-9A44-FD1A-9E64D4CA156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69" name="OTLSHAPE_SL2A_5ded087f76a3494dab6ebf1e8324357b_Header" hidden="1">
            <a:extLst>
              <a:ext uri="{FF2B5EF4-FFF2-40B4-BE49-F238E27FC236}">
                <a16:creationId xmlns:a16="http://schemas.microsoft.com/office/drawing/2014/main" id="{842DB050-D20E-1C57-E19D-2370712D57C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08" name="OTLSHAPE_SL2A_14f393b4d0b04e168010d31197a7e4fd_Header" hidden="1">
            <a:extLst>
              <a:ext uri="{FF2B5EF4-FFF2-40B4-BE49-F238E27FC236}">
                <a16:creationId xmlns:a16="http://schemas.microsoft.com/office/drawing/2014/main" id="{E2916D57-B064-C208-F235-5C82DAAA2A6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59" name="OTLSHAPE_SL2A_abd84867312e4d4eb830568b6266c24f_Header" hidden="1">
            <a:extLst>
              <a:ext uri="{FF2B5EF4-FFF2-40B4-BE49-F238E27FC236}">
                <a16:creationId xmlns:a16="http://schemas.microsoft.com/office/drawing/2014/main" id="{02AF6967-7DC2-5A85-7C75-B3CFD5ABF31A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09" name="OTLSHAPE_TB_00000000000000000000000000000000_TodayMarkerShape" hidden="1">
            <a:extLst>
              <a:ext uri="{FF2B5EF4-FFF2-40B4-BE49-F238E27FC236}">
                <a16:creationId xmlns:a16="http://schemas.microsoft.com/office/drawing/2014/main" id="{C6F30878-E5B0-3530-9A7F-7D651319BDA5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7069940" y="5397500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TLSHAPE_TB_00000000000000000000000000000000_TimescaleInterval1">
            <a:extLst>
              <a:ext uri="{FF2B5EF4-FFF2-40B4-BE49-F238E27FC236}">
                <a16:creationId xmlns:a16="http://schemas.microsoft.com/office/drawing/2014/main" id="{C1ECE30A-4A07-FEFA-E133-204E2055B76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308417" y="517747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04" name="OTLSHAPE_TB_00000000000000000000000000000000_TimescaleInterval2">
            <a:extLst>
              <a:ext uri="{FF2B5EF4-FFF2-40B4-BE49-F238E27FC236}">
                <a16:creationId xmlns:a16="http://schemas.microsoft.com/office/drawing/2014/main" id="{7D1D735B-6363-5165-6FA7-58F3E86F34E3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799474" y="517747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206" name="OTLSHAPE_TB_00000000000000000000000000000000_TimescaleInterval3">
            <a:extLst>
              <a:ext uri="{FF2B5EF4-FFF2-40B4-BE49-F238E27FC236}">
                <a16:creationId xmlns:a16="http://schemas.microsoft.com/office/drawing/2014/main" id="{00241BBB-897C-B731-E116-FBC95397550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318208" y="517747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08" name="OTLSHAPE_TB_00000000000000000000000000000000_TimescaleInterval4">
            <a:extLst>
              <a:ext uri="{FF2B5EF4-FFF2-40B4-BE49-F238E27FC236}">
                <a16:creationId xmlns:a16="http://schemas.microsoft.com/office/drawing/2014/main" id="{50B63C34-3256-BC3B-545B-8AED760A344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864622" y="517747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16" name="OTLSHAPE_SLT_65669134d18a43e28959dc972ef27252_Title">
            <a:extLst>
              <a:ext uri="{FF2B5EF4-FFF2-40B4-BE49-F238E27FC236}">
                <a16:creationId xmlns:a16="http://schemas.microsoft.com/office/drawing/2014/main" id="{C61C46B9-4235-ADC8-CC1E-219E0C4F8B7D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552871" y="2485073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Undo Function</a:t>
            </a:r>
          </a:p>
        </p:txBody>
      </p:sp>
      <p:sp>
        <p:nvSpPr>
          <p:cNvPr id="224" name="OTLSHAPE_SLT_26615f3a416d4a0a83511ad17e513011_Title">
            <a:extLst>
              <a:ext uri="{FF2B5EF4-FFF2-40B4-BE49-F238E27FC236}">
                <a16:creationId xmlns:a16="http://schemas.microsoft.com/office/drawing/2014/main" id="{E4D8CC7A-EAC2-5C95-86B7-4F8AE5DCDF5E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009600" y="2485073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Feature A scope</a:t>
            </a:r>
          </a:p>
        </p:txBody>
      </p:sp>
      <p:sp>
        <p:nvSpPr>
          <p:cNvPr id="232" name="OTLSHAPE_SLT_561d3f347d1b454491ac4de9797a3f4d_Title">
            <a:extLst>
              <a:ext uri="{FF2B5EF4-FFF2-40B4-BE49-F238E27FC236}">
                <a16:creationId xmlns:a16="http://schemas.microsoft.com/office/drawing/2014/main" id="{C137C0D6-7340-7C9B-01F5-1D36AAFC34E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895623" y="2485073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Integrated prototype</a:t>
            </a:r>
          </a:p>
        </p:txBody>
      </p:sp>
      <p:sp>
        <p:nvSpPr>
          <p:cNvPr id="240" name="OTLSHAPE_SLT_c81b46d3284c4b8b8f210faa2910f49b_Title">
            <a:extLst>
              <a:ext uri="{FF2B5EF4-FFF2-40B4-BE49-F238E27FC236}">
                <a16:creationId xmlns:a16="http://schemas.microsoft.com/office/drawing/2014/main" id="{BCC29979-B834-6394-919D-818BBDF1F1F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801086" y="2485073"/>
            <a:ext cx="58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Archiving</a:t>
            </a:r>
          </a:p>
        </p:txBody>
      </p:sp>
      <p:sp>
        <p:nvSpPr>
          <p:cNvPr id="448" name="OTLSHAPE_SLT_7d30f63091b24132a25eda5308550207_Title">
            <a:extLst>
              <a:ext uri="{FF2B5EF4-FFF2-40B4-BE49-F238E27FC236}">
                <a16:creationId xmlns:a16="http://schemas.microsoft.com/office/drawing/2014/main" id="{D57091B7-D3E1-C381-B97F-115C079EC36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400338" y="2751773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>
                <a:solidFill>
                  <a:schemeClr val="dk1"/>
                </a:solidFill>
                <a:latin typeface="Calibri" panose="020F0502020204030204" pitchFamily="34" charset="0"/>
              </a:rPr>
              <a:t>Front-end prototyping</a:t>
            </a:r>
          </a:p>
        </p:txBody>
      </p:sp>
      <p:sp>
        <p:nvSpPr>
          <p:cNvPr id="456" name="OTLSHAPE_SLT_72be62e6ebdb4d34b9b4b9a34c7a67a2_Title">
            <a:extLst>
              <a:ext uri="{FF2B5EF4-FFF2-40B4-BE49-F238E27FC236}">
                <a16:creationId xmlns:a16="http://schemas.microsoft.com/office/drawing/2014/main" id="{C3CDC63C-2E88-2844-9F01-254B08EF612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958805" y="2751773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MVP requirements</a:t>
            </a:r>
          </a:p>
        </p:txBody>
      </p:sp>
      <p:sp>
        <p:nvSpPr>
          <p:cNvPr id="464" name="OTLSHAPE_SLT_2f0049de037c4d98b448cb5708a41978_Title">
            <a:extLst>
              <a:ext uri="{FF2B5EF4-FFF2-40B4-BE49-F238E27FC236}">
                <a16:creationId xmlns:a16="http://schemas.microsoft.com/office/drawing/2014/main" id="{09FD3C49-5795-56CB-1B29-4B681DBBB3C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517142" y="2751773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Feature B scope</a:t>
            </a:r>
          </a:p>
        </p:txBody>
      </p:sp>
      <p:sp>
        <p:nvSpPr>
          <p:cNvPr id="472" name="OTLSHAPE_SLT_ec84c2ee6c2549fb9b16456a8d18672a_Title">
            <a:extLst>
              <a:ext uri="{FF2B5EF4-FFF2-40B4-BE49-F238E27FC236}">
                <a16:creationId xmlns:a16="http://schemas.microsoft.com/office/drawing/2014/main" id="{D1FC423F-D980-2886-83A6-87CD3BA472C1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832477" y="2751773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Feature requirements</a:t>
            </a:r>
          </a:p>
        </p:txBody>
      </p:sp>
      <p:sp>
        <p:nvSpPr>
          <p:cNvPr id="480" name="OTLSHAPE_SLT_e67d4377e76b44619b5f96f22e20553f_Title">
            <a:extLst>
              <a:ext uri="{FF2B5EF4-FFF2-40B4-BE49-F238E27FC236}">
                <a16:creationId xmlns:a16="http://schemas.microsoft.com/office/drawing/2014/main" id="{4EBE761A-8F8A-E776-057F-82998F56D839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4802066" y="3018473"/>
            <a:ext cx="41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Search</a:t>
            </a:r>
          </a:p>
        </p:txBody>
      </p:sp>
      <p:sp>
        <p:nvSpPr>
          <p:cNvPr id="488" name="OTLSHAPE_SLT_996106ec719e44a792f941c5b94682d2_Title">
            <a:extLst>
              <a:ext uri="{FF2B5EF4-FFF2-40B4-BE49-F238E27FC236}">
                <a16:creationId xmlns:a16="http://schemas.microsoft.com/office/drawing/2014/main" id="{5BAB6C78-31CC-3493-7435-EFD9DD5D22C4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047996" y="3361372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Status updates</a:t>
            </a:r>
          </a:p>
        </p:txBody>
      </p:sp>
      <p:sp>
        <p:nvSpPr>
          <p:cNvPr id="496" name="OTLSHAPE_SLT_a9b441df44f14c26b0dc7a35c1e77544_Title">
            <a:extLst>
              <a:ext uri="{FF2B5EF4-FFF2-40B4-BE49-F238E27FC236}">
                <a16:creationId xmlns:a16="http://schemas.microsoft.com/office/drawing/2014/main" id="{2E304D62-4C18-04F8-9707-8E79AA9D693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615884" y="3361372"/>
            <a:ext cx="78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Gamification</a:t>
            </a:r>
          </a:p>
        </p:txBody>
      </p:sp>
      <p:sp>
        <p:nvSpPr>
          <p:cNvPr id="504" name="OTLSHAPE_SLT_c50386891f134416b9ad455500a37216_Title">
            <a:extLst>
              <a:ext uri="{FF2B5EF4-FFF2-40B4-BE49-F238E27FC236}">
                <a16:creationId xmlns:a16="http://schemas.microsoft.com/office/drawing/2014/main" id="{DE3E2FBA-BF24-1EB2-A3E8-615CB104255A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4460796" y="3628072"/>
            <a:ext cx="110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Desktop delighter</a:t>
            </a:r>
          </a:p>
        </p:txBody>
      </p:sp>
      <p:sp>
        <p:nvSpPr>
          <p:cNvPr id="512" name="OTLSHAPE_SLT_05283520da234ae8a19a1c0b41ee5232_Title">
            <a:extLst>
              <a:ext uri="{FF2B5EF4-FFF2-40B4-BE49-F238E27FC236}">
                <a16:creationId xmlns:a16="http://schemas.microsoft.com/office/drawing/2014/main" id="{974C7224-DCE4-EB49-F1D5-529D2927765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2348415" y="397097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4">
                <a:solidFill>
                  <a:schemeClr val="dk1"/>
                </a:solidFill>
                <a:latin typeface="Calibri" panose="020F0502020204030204" pitchFamily="34" charset="0"/>
              </a:rPr>
              <a:t>Slack</a:t>
            </a:r>
          </a:p>
        </p:txBody>
      </p:sp>
      <p:sp>
        <p:nvSpPr>
          <p:cNvPr id="520" name="OTLSHAPE_SLT_9a0a7235681346219551fc85138bf6c0_Title">
            <a:extLst>
              <a:ext uri="{FF2B5EF4-FFF2-40B4-BE49-F238E27FC236}">
                <a16:creationId xmlns:a16="http://schemas.microsoft.com/office/drawing/2014/main" id="{25C38FA8-6A4A-DF01-B0DA-034473D3C29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4754314" y="3970972"/>
            <a:ext cx="520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Zendesk</a:t>
            </a:r>
          </a:p>
        </p:txBody>
      </p:sp>
      <p:sp>
        <p:nvSpPr>
          <p:cNvPr id="528" name="OTLSHAPE_SLT_9d191bd58b0747ff8ea9f61162766073_Title">
            <a:extLst>
              <a:ext uri="{FF2B5EF4-FFF2-40B4-BE49-F238E27FC236}">
                <a16:creationId xmlns:a16="http://schemas.microsoft.com/office/drawing/2014/main" id="{4CEBA1B4-54B5-8A61-5BBB-DE7CE851221D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4746292" y="4237672"/>
            <a:ext cx="53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Calibri" panose="020F0502020204030204" pitchFamily="34" charset="0"/>
              </a:rPr>
              <a:t>Marketo</a:t>
            </a:r>
          </a:p>
        </p:txBody>
      </p:sp>
      <p:sp>
        <p:nvSpPr>
          <p:cNvPr id="536" name="OTLSHAPE_SLT_f6ee8af8302d48aa90fdcc3e1054b92e_Title">
            <a:extLst>
              <a:ext uri="{FF2B5EF4-FFF2-40B4-BE49-F238E27FC236}">
                <a16:creationId xmlns:a16="http://schemas.microsoft.com/office/drawing/2014/main" id="{867A84A0-277E-E33E-A92F-738723B29B23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190871" y="4237672"/>
            <a:ext cx="635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Salesforce</a:t>
            </a:r>
          </a:p>
        </p:txBody>
      </p:sp>
      <p:sp>
        <p:nvSpPr>
          <p:cNvPr id="544" name="OTLSHAPE_SLT_67349c8949874bc78f618b3639315dd9_Title">
            <a:extLst>
              <a:ext uri="{FF2B5EF4-FFF2-40B4-BE49-F238E27FC236}">
                <a16:creationId xmlns:a16="http://schemas.microsoft.com/office/drawing/2014/main" id="{A8EDC909-5ECB-3063-92A6-8FCED0F09946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081884" y="4580572"/>
            <a:ext cx="85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Demo staging</a:t>
            </a:r>
          </a:p>
        </p:txBody>
      </p:sp>
      <p:sp>
        <p:nvSpPr>
          <p:cNvPr id="552" name="OTLSHAPE_SLT_5181f07ab36c46c6b90a7871ee228941_Title">
            <a:extLst>
              <a:ext uri="{FF2B5EF4-FFF2-40B4-BE49-F238E27FC236}">
                <a16:creationId xmlns:a16="http://schemas.microsoft.com/office/drawing/2014/main" id="{68CF7F94-F972-482C-D7B4-5DC39BE38EC0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4774909" y="4580572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Calibri" panose="020F0502020204030204" pitchFamily="34" charset="0"/>
              </a:rPr>
              <a:t>Metrics</a:t>
            </a:r>
          </a:p>
        </p:txBody>
      </p:sp>
      <p:sp>
        <p:nvSpPr>
          <p:cNvPr id="560" name="OTLSHAPE_SLT_940bc3d51d26456abc1a5b5861ce0da9_Title">
            <a:extLst>
              <a:ext uri="{FF2B5EF4-FFF2-40B4-BE49-F238E27FC236}">
                <a16:creationId xmlns:a16="http://schemas.microsoft.com/office/drawing/2014/main" id="{B89F29CB-D3C7-6E65-5620-3E7C3ACA991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548680" y="4847272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Design process</a:t>
            </a:r>
          </a:p>
        </p:txBody>
      </p:sp>
      <p:sp>
        <p:nvSpPr>
          <p:cNvPr id="568" name="OTLSHAPE_SLT_f06ad141bc484c2d82d15fada2d07710_Title">
            <a:extLst>
              <a:ext uri="{FF2B5EF4-FFF2-40B4-BE49-F238E27FC236}">
                <a16:creationId xmlns:a16="http://schemas.microsoft.com/office/drawing/2014/main" id="{4EEE3ABB-1F95-39EB-19A1-BCC586E0BD70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028993" y="3361372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Mobile delighter</a:t>
            </a:r>
          </a:p>
        </p:txBody>
      </p:sp>
      <p:sp>
        <p:nvSpPr>
          <p:cNvPr id="576" name="OTLSHAPE_SLT_914556570e8041a6831b773ee2e33f67_Title">
            <a:extLst>
              <a:ext uri="{FF2B5EF4-FFF2-40B4-BE49-F238E27FC236}">
                <a16:creationId xmlns:a16="http://schemas.microsoft.com/office/drawing/2014/main" id="{4C2063B3-7A57-9CB8-C307-FC2D189DDC3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9432850" y="3361372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Reward (progess bar)</a:t>
            </a:r>
          </a:p>
        </p:txBody>
      </p:sp>
      <p:sp>
        <p:nvSpPr>
          <p:cNvPr id="584" name="OTLSHAPE_SLT_393185698fff41f28e821ff9e2fe0cbe_Title">
            <a:extLst>
              <a:ext uri="{FF2B5EF4-FFF2-40B4-BE49-F238E27FC236}">
                <a16:creationId xmlns:a16="http://schemas.microsoft.com/office/drawing/2014/main" id="{5AFFCA43-F3D3-5AB1-2202-B098B87BF2DE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570137" y="3628072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Onboarding flow</a:t>
            </a:r>
          </a:p>
        </p:txBody>
      </p:sp>
      <p:sp>
        <p:nvSpPr>
          <p:cNvPr id="592" name="OTLSHAPE_SLT_72fa1b56253c4712929fed5c7e59d9c5_Title">
            <a:extLst>
              <a:ext uri="{FF2B5EF4-FFF2-40B4-BE49-F238E27FC236}">
                <a16:creationId xmlns:a16="http://schemas.microsoft.com/office/drawing/2014/main" id="{A3AB3125-4EB0-C8DB-F87D-CB993E56128E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370708" y="3970972"/>
            <a:ext cx="34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Trello</a:t>
            </a:r>
          </a:p>
        </p:txBody>
      </p:sp>
      <p:sp>
        <p:nvSpPr>
          <p:cNvPr id="600" name="OTLSHAPE_SLT_83a720603937402a911205c9ff475ed1_Title">
            <a:extLst>
              <a:ext uri="{FF2B5EF4-FFF2-40B4-BE49-F238E27FC236}">
                <a16:creationId xmlns:a16="http://schemas.microsoft.com/office/drawing/2014/main" id="{92C3112F-95F0-D34E-FA02-7AB368FCCD8F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984876" y="3970972"/>
            <a:ext cx="21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>
                <a:solidFill>
                  <a:schemeClr val="dk1"/>
                </a:solidFill>
                <a:latin typeface="Calibri" panose="020F0502020204030204" pitchFamily="34" charset="0"/>
              </a:rPr>
              <a:t>Jira</a:t>
            </a:r>
          </a:p>
        </p:txBody>
      </p:sp>
      <p:sp>
        <p:nvSpPr>
          <p:cNvPr id="608" name="OTLSHAPE_SLT_36c6401236dc4264b455bf05d8abb315_Title">
            <a:extLst>
              <a:ext uri="{FF2B5EF4-FFF2-40B4-BE49-F238E27FC236}">
                <a16:creationId xmlns:a16="http://schemas.microsoft.com/office/drawing/2014/main" id="{25D9210B-B7FF-0659-D24B-3722742B57B4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7273468" y="4237672"/>
            <a:ext cx="54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HubSpot</a:t>
            </a:r>
          </a:p>
        </p:txBody>
      </p:sp>
      <p:sp>
        <p:nvSpPr>
          <p:cNvPr id="616" name="OTLSHAPE_SLT_f9207725c3b24cc7a4bbb5b7896fb8ad_Title">
            <a:extLst>
              <a:ext uri="{FF2B5EF4-FFF2-40B4-BE49-F238E27FC236}">
                <a16:creationId xmlns:a16="http://schemas.microsoft.com/office/drawing/2014/main" id="{9342ED55-4672-5FAC-E462-CD2AE383A571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9917461" y="4237672"/>
            <a:ext cx="34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Appzi</a:t>
            </a:r>
          </a:p>
        </p:txBody>
      </p:sp>
      <p:sp>
        <p:nvSpPr>
          <p:cNvPr id="624" name="OTLSHAPE_SLT_2f35635629784a0690b9d9a08492bacb_Title">
            <a:extLst>
              <a:ext uri="{FF2B5EF4-FFF2-40B4-BE49-F238E27FC236}">
                <a16:creationId xmlns:a16="http://schemas.microsoft.com/office/drawing/2014/main" id="{67260F64-9B08-ECBE-0234-FFA5FCB5BD9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029227" y="4580572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Automated tests</a:t>
            </a:r>
          </a:p>
        </p:txBody>
      </p:sp>
      <p:sp>
        <p:nvSpPr>
          <p:cNvPr id="632" name="OTLSHAPE_SLT_0996a1131df04736bc034131d51155c7_Title">
            <a:extLst>
              <a:ext uri="{FF2B5EF4-FFF2-40B4-BE49-F238E27FC236}">
                <a16:creationId xmlns:a16="http://schemas.microsoft.com/office/drawing/2014/main" id="{5E5E4D05-21D5-E83D-E227-681C0A2C5E9D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9753567" y="4580572"/>
            <a:ext cx="67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Regression</a:t>
            </a:r>
          </a:p>
        </p:txBody>
      </p:sp>
      <p:sp>
        <p:nvSpPr>
          <p:cNvPr id="640" name="OTLSHAPE_SLT_afa9a1fcfac3457e9b5b54bbd160144f_Title">
            <a:extLst>
              <a:ext uri="{FF2B5EF4-FFF2-40B4-BE49-F238E27FC236}">
                <a16:creationId xmlns:a16="http://schemas.microsoft.com/office/drawing/2014/main" id="{6EA045D6-D98A-E3C8-C2DB-55F271CC9063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514998" y="4847272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Back-end analytics</a:t>
            </a:r>
          </a:p>
        </p:txBody>
      </p:sp>
      <p:sp>
        <p:nvSpPr>
          <p:cNvPr id="710" name="OTLSHAPE_TB_00000000000000000000000000000000_TodayMarkerText" hidden="1">
            <a:extLst>
              <a:ext uri="{FF2B5EF4-FFF2-40B4-BE49-F238E27FC236}">
                <a16:creationId xmlns:a16="http://schemas.microsoft.com/office/drawing/2014/main" id="{536C577A-6F9B-870A-0D47-BF9DE5F5346A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715" name="OTLSHAPE_SLT_65669134d18a43e28959dc972ef27252_Duration" hidden="1">
            <a:extLst>
              <a:ext uri="{FF2B5EF4-FFF2-40B4-BE49-F238E27FC236}">
                <a16:creationId xmlns:a16="http://schemas.microsoft.com/office/drawing/2014/main" id="{7167C571-5B68-2655-DA3D-0FA93A8F396B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16" name="OTLSHAPE_SLT_65669134d18a43e28959dc972ef27252_TextPercentage" hidden="1">
            <a:extLst>
              <a:ext uri="{FF2B5EF4-FFF2-40B4-BE49-F238E27FC236}">
                <a16:creationId xmlns:a16="http://schemas.microsoft.com/office/drawing/2014/main" id="{9127BC37-7966-8486-BB3B-023DFD6768B2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17" name="OTLSHAPE_SLT_65669134d18a43e28959dc972ef27252_JoinedDate" hidden="1">
            <a:extLst>
              <a:ext uri="{FF2B5EF4-FFF2-40B4-BE49-F238E27FC236}">
                <a16:creationId xmlns:a16="http://schemas.microsoft.com/office/drawing/2014/main" id="{0FA318B7-E4BB-BE77-D390-4E8129F448C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718" name="OTLSHAPE_SLT_65669134d18a43e28959dc972ef27252_StartDate" hidden="1">
            <a:extLst>
              <a:ext uri="{FF2B5EF4-FFF2-40B4-BE49-F238E27FC236}">
                <a16:creationId xmlns:a16="http://schemas.microsoft.com/office/drawing/2014/main" id="{AA05C414-B0BD-91FC-2326-B22C9A8ED8F3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19" name="OTLSHAPE_SLT_65669134d18a43e28959dc972ef27252_EndDate" hidden="1">
            <a:extLst>
              <a:ext uri="{FF2B5EF4-FFF2-40B4-BE49-F238E27FC236}">
                <a16:creationId xmlns:a16="http://schemas.microsoft.com/office/drawing/2014/main" id="{81D09128-63CA-6A73-9F09-B1DA7635CC1C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21" name="OTLSHAPE_SLT_26615f3a416d4a0a83511ad17e513011_Duration" hidden="1">
            <a:extLst>
              <a:ext uri="{FF2B5EF4-FFF2-40B4-BE49-F238E27FC236}">
                <a16:creationId xmlns:a16="http://schemas.microsoft.com/office/drawing/2014/main" id="{4CA3DDEE-B9F7-DC59-7F19-528803CAC078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22" name="OTLSHAPE_SLT_26615f3a416d4a0a83511ad17e513011_TextPercentage" hidden="1">
            <a:extLst>
              <a:ext uri="{FF2B5EF4-FFF2-40B4-BE49-F238E27FC236}">
                <a16:creationId xmlns:a16="http://schemas.microsoft.com/office/drawing/2014/main" id="{BFF8313E-CA6D-5FCF-29AA-5B6241A0FB8D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23" name="OTLSHAPE_SLT_26615f3a416d4a0a83511ad17e513011_JoinedDate" hidden="1">
            <a:extLst>
              <a:ext uri="{FF2B5EF4-FFF2-40B4-BE49-F238E27FC236}">
                <a16:creationId xmlns:a16="http://schemas.microsoft.com/office/drawing/2014/main" id="{76F528F8-EEDF-72CD-B132-337D4C57D47D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724" name="OTLSHAPE_SLT_26615f3a416d4a0a83511ad17e513011_StartDate" hidden="1">
            <a:extLst>
              <a:ext uri="{FF2B5EF4-FFF2-40B4-BE49-F238E27FC236}">
                <a16:creationId xmlns:a16="http://schemas.microsoft.com/office/drawing/2014/main" id="{5EEE508A-BAC4-DE6C-C671-0C6354B06BA3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25" name="OTLSHAPE_SLT_26615f3a416d4a0a83511ad17e513011_EndDate" hidden="1">
            <a:extLst>
              <a:ext uri="{FF2B5EF4-FFF2-40B4-BE49-F238E27FC236}">
                <a16:creationId xmlns:a16="http://schemas.microsoft.com/office/drawing/2014/main" id="{DD9A0365-12BE-FA92-36AC-2C38959A3D18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27" name="OTLSHAPE_SLT_561d3f347d1b454491ac4de9797a3f4d_Duration" hidden="1">
            <a:extLst>
              <a:ext uri="{FF2B5EF4-FFF2-40B4-BE49-F238E27FC236}">
                <a16:creationId xmlns:a16="http://schemas.microsoft.com/office/drawing/2014/main" id="{1C28C40E-55D1-BA1A-95C0-7CCD0D965C7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28" name="OTLSHAPE_SLT_561d3f347d1b454491ac4de9797a3f4d_TextPercentage" hidden="1">
            <a:extLst>
              <a:ext uri="{FF2B5EF4-FFF2-40B4-BE49-F238E27FC236}">
                <a16:creationId xmlns:a16="http://schemas.microsoft.com/office/drawing/2014/main" id="{D91F3902-A4EA-92C7-5D6E-9DD921130C04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29" name="OTLSHAPE_SLT_561d3f347d1b454491ac4de9797a3f4d_JoinedDate" hidden="1">
            <a:extLst>
              <a:ext uri="{FF2B5EF4-FFF2-40B4-BE49-F238E27FC236}">
                <a16:creationId xmlns:a16="http://schemas.microsoft.com/office/drawing/2014/main" id="{54C60191-A461-F8C2-A53D-5DCAE4250A32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730" name="OTLSHAPE_SLT_561d3f347d1b454491ac4de9797a3f4d_StartDate" hidden="1">
            <a:extLst>
              <a:ext uri="{FF2B5EF4-FFF2-40B4-BE49-F238E27FC236}">
                <a16:creationId xmlns:a16="http://schemas.microsoft.com/office/drawing/2014/main" id="{8F0B52F7-7D1E-C614-8DE0-E5DE5ADFA382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1" name="OTLSHAPE_SLT_561d3f347d1b454491ac4de9797a3f4d_EndDate" hidden="1">
            <a:extLst>
              <a:ext uri="{FF2B5EF4-FFF2-40B4-BE49-F238E27FC236}">
                <a16:creationId xmlns:a16="http://schemas.microsoft.com/office/drawing/2014/main" id="{C71D7515-B4A3-8D8E-0C36-F5559570FAEE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3" name="OTLSHAPE_SLT_c81b46d3284c4b8b8f210faa2910f49b_Duration" hidden="1">
            <a:extLst>
              <a:ext uri="{FF2B5EF4-FFF2-40B4-BE49-F238E27FC236}">
                <a16:creationId xmlns:a16="http://schemas.microsoft.com/office/drawing/2014/main" id="{E89B57CF-D419-B7D8-F06A-79B236F8B185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34" name="OTLSHAPE_SLT_c81b46d3284c4b8b8f210faa2910f49b_TextPercentage" hidden="1">
            <a:extLst>
              <a:ext uri="{FF2B5EF4-FFF2-40B4-BE49-F238E27FC236}">
                <a16:creationId xmlns:a16="http://schemas.microsoft.com/office/drawing/2014/main" id="{AC0D7BBF-9168-3D82-DC70-7ADED71837B3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35" name="OTLSHAPE_SLT_c81b46d3284c4b8b8f210faa2910f49b_JoinedDate" hidden="1">
            <a:extLst>
              <a:ext uri="{FF2B5EF4-FFF2-40B4-BE49-F238E27FC236}">
                <a16:creationId xmlns:a16="http://schemas.microsoft.com/office/drawing/2014/main" id="{BD7C2431-0057-4B71-CA5A-06ABD1C65E02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736" name="OTLSHAPE_SLT_c81b46d3284c4b8b8f210faa2910f49b_StartDate" hidden="1">
            <a:extLst>
              <a:ext uri="{FF2B5EF4-FFF2-40B4-BE49-F238E27FC236}">
                <a16:creationId xmlns:a16="http://schemas.microsoft.com/office/drawing/2014/main" id="{BA9F7213-A29B-4353-A926-52E6724DDB74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7" name="OTLSHAPE_SLT_c81b46d3284c4b8b8f210faa2910f49b_EndDate" hidden="1">
            <a:extLst>
              <a:ext uri="{FF2B5EF4-FFF2-40B4-BE49-F238E27FC236}">
                <a16:creationId xmlns:a16="http://schemas.microsoft.com/office/drawing/2014/main" id="{33DD4A2C-96E6-D0D5-8DB4-2AC4ADDB39C3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9" name="OTLSHAPE_SLT_7d30f63091b24132a25eda5308550207_Duration" hidden="1">
            <a:extLst>
              <a:ext uri="{FF2B5EF4-FFF2-40B4-BE49-F238E27FC236}">
                <a16:creationId xmlns:a16="http://schemas.microsoft.com/office/drawing/2014/main" id="{821EAFAE-8F8A-23B6-83C8-4153EB55D38D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40" name="OTLSHAPE_SLT_7d30f63091b24132a25eda5308550207_TextPercentage" hidden="1">
            <a:extLst>
              <a:ext uri="{FF2B5EF4-FFF2-40B4-BE49-F238E27FC236}">
                <a16:creationId xmlns:a16="http://schemas.microsoft.com/office/drawing/2014/main" id="{E28C9869-AE7D-7055-9BDA-EB8C1BB368BA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41" name="OTLSHAPE_SLT_7d30f63091b24132a25eda5308550207_JoinedDate" hidden="1">
            <a:extLst>
              <a:ext uri="{FF2B5EF4-FFF2-40B4-BE49-F238E27FC236}">
                <a16:creationId xmlns:a16="http://schemas.microsoft.com/office/drawing/2014/main" id="{75CB06B4-25CB-7C95-BA92-D08D9449CE06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742" name="OTLSHAPE_SLT_7d30f63091b24132a25eda5308550207_StartDate" hidden="1">
            <a:extLst>
              <a:ext uri="{FF2B5EF4-FFF2-40B4-BE49-F238E27FC236}">
                <a16:creationId xmlns:a16="http://schemas.microsoft.com/office/drawing/2014/main" id="{E843CECF-EF87-BDE6-533E-3947EE6B1762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43" name="OTLSHAPE_SLT_7d30f63091b24132a25eda5308550207_EndDate" hidden="1">
            <a:extLst>
              <a:ext uri="{FF2B5EF4-FFF2-40B4-BE49-F238E27FC236}">
                <a16:creationId xmlns:a16="http://schemas.microsoft.com/office/drawing/2014/main" id="{46EBCB00-ADF7-3EF1-0FE5-EB0DE780D767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45" name="OTLSHAPE_SLT_72be62e6ebdb4d34b9b4b9a34c7a67a2_Duration" hidden="1">
            <a:extLst>
              <a:ext uri="{FF2B5EF4-FFF2-40B4-BE49-F238E27FC236}">
                <a16:creationId xmlns:a16="http://schemas.microsoft.com/office/drawing/2014/main" id="{D64C77A8-7EE1-801A-EEB2-BFBB6BBE5A90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46" name="OTLSHAPE_SLT_72be62e6ebdb4d34b9b4b9a34c7a67a2_TextPercentage" hidden="1">
            <a:extLst>
              <a:ext uri="{FF2B5EF4-FFF2-40B4-BE49-F238E27FC236}">
                <a16:creationId xmlns:a16="http://schemas.microsoft.com/office/drawing/2014/main" id="{B1CD9389-049B-C777-C273-CB486B69B098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47" name="OTLSHAPE_SLT_72be62e6ebdb4d34b9b4b9a34c7a67a2_JoinedDate" hidden="1">
            <a:extLst>
              <a:ext uri="{FF2B5EF4-FFF2-40B4-BE49-F238E27FC236}">
                <a16:creationId xmlns:a16="http://schemas.microsoft.com/office/drawing/2014/main" id="{D8180F6A-53F3-154D-03C7-1718418A4B31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748" name="OTLSHAPE_SLT_72be62e6ebdb4d34b9b4b9a34c7a67a2_StartDate" hidden="1">
            <a:extLst>
              <a:ext uri="{FF2B5EF4-FFF2-40B4-BE49-F238E27FC236}">
                <a16:creationId xmlns:a16="http://schemas.microsoft.com/office/drawing/2014/main" id="{AC8A4B80-9F34-5D88-8E23-95BB62BCBCB1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49" name="OTLSHAPE_SLT_72be62e6ebdb4d34b9b4b9a34c7a67a2_EndDate" hidden="1">
            <a:extLst>
              <a:ext uri="{FF2B5EF4-FFF2-40B4-BE49-F238E27FC236}">
                <a16:creationId xmlns:a16="http://schemas.microsoft.com/office/drawing/2014/main" id="{3C3A782B-40EF-3F03-3DFF-FF4D7AA507C8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51" name="OTLSHAPE_SLT_2f0049de037c4d98b448cb5708a41978_Duration" hidden="1">
            <a:extLst>
              <a:ext uri="{FF2B5EF4-FFF2-40B4-BE49-F238E27FC236}">
                <a16:creationId xmlns:a16="http://schemas.microsoft.com/office/drawing/2014/main" id="{3BB2155A-2E84-1E9C-6F06-36D324DDF2EF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52" name="OTLSHAPE_SLT_2f0049de037c4d98b448cb5708a41978_TextPercentage" hidden="1">
            <a:extLst>
              <a:ext uri="{FF2B5EF4-FFF2-40B4-BE49-F238E27FC236}">
                <a16:creationId xmlns:a16="http://schemas.microsoft.com/office/drawing/2014/main" id="{C7D3D130-41DA-A62B-0A4A-71499086D6E4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53" name="OTLSHAPE_SLT_2f0049de037c4d98b448cb5708a41978_JoinedDate" hidden="1">
            <a:extLst>
              <a:ext uri="{FF2B5EF4-FFF2-40B4-BE49-F238E27FC236}">
                <a16:creationId xmlns:a16="http://schemas.microsoft.com/office/drawing/2014/main" id="{4B06BEAE-A8AC-15AD-D6B9-75CE535D37A0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754" name="OTLSHAPE_SLT_2f0049de037c4d98b448cb5708a41978_StartDate" hidden="1">
            <a:extLst>
              <a:ext uri="{FF2B5EF4-FFF2-40B4-BE49-F238E27FC236}">
                <a16:creationId xmlns:a16="http://schemas.microsoft.com/office/drawing/2014/main" id="{BDBB9B20-1A3F-6655-A20D-3AB95A4A6692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55" name="OTLSHAPE_SLT_2f0049de037c4d98b448cb5708a41978_EndDate" hidden="1">
            <a:extLst>
              <a:ext uri="{FF2B5EF4-FFF2-40B4-BE49-F238E27FC236}">
                <a16:creationId xmlns:a16="http://schemas.microsoft.com/office/drawing/2014/main" id="{DB267FF2-0CF3-D8BC-BF4C-0EB6E4949ECF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57" name="OTLSHAPE_SLT_ec84c2ee6c2549fb9b16456a8d18672a_Duration" hidden="1">
            <a:extLst>
              <a:ext uri="{FF2B5EF4-FFF2-40B4-BE49-F238E27FC236}">
                <a16:creationId xmlns:a16="http://schemas.microsoft.com/office/drawing/2014/main" id="{F8925191-D806-5BFE-437B-96E2AAF39CBA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58" name="OTLSHAPE_SLT_ec84c2ee6c2549fb9b16456a8d18672a_TextPercentage" hidden="1">
            <a:extLst>
              <a:ext uri="{FF2B5EF4-FFF2-40B4-BE49-F238E27FC236}">
                <a16:creationId xmlns:a16="http://schemas.microsoft.com/office/drawing/2014/main" id="{C57290AB-AB62-0C99-EFA3-5388A5494DE1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59" name="OTLSHAPE_SLT_ec84c2ee6c2549fb9b16456a8d18672a_JoinedDate" hidden="1">
            <a:extLst>
              <a:ext uri="{FF2B5EF4-FFF2-40B4-BE49-F238E27FC236}">
                <a16:creationId xmlns:a16="http://schemas.microsoft.com/office/drawing/2014/main" id="{C54208A1-1563-6E9B-4FAA-E89844003D61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760" name="OTLSHAPE_SLT_ec84c2ee6c2549fb9b16456a8d18672a_StartDate" hidden="1">
            <a:extLst>
              <a:ext uri="{FF2B5EF4-FFF2-40B4-BE49-F238E27FC236}">
                <a16:creationId xmlns:a16="http://schemas.microsoft.com/office/drawing/2014/main" id="{0B075BD5-C37F-7729-58E7-58E2F1DF960C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61" name="OTLSHAPE_SLT_ec84c2ee6c2549fb9b16456a8d18672a_EndDate" hidden="1">
            <a:extLst>
              <a:ext uri="{FF2B5EF4-FFF2-40B4-BE49-F238E27FC236}">
                <a16:creationId xmlns:a16="http://schemas.microsoft.com/office/drawing/2014/main" id="{B5C5064B-52A8-3176-F8BB-7EAC8833316E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63" name="OTLSHAPE_SLT_e67d4377e76b44619b5f96f22e20553f_Duration" hidden="1">
            <a:extLst>
              <a:ext uri="{FF2B5EF4-FFF2-40B4-BE49-F238E27FC236}">
                <a16:creationId xmlns:a16="http://schemas.microsoft.com/office/drawing/2014/main" id="{7B5E63B2-DC1B-7FC6-A4B5-6990EA179F97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64" name="OTLSHAPE_SLT_e67d4377e76b44619b5f96f22e20553f_TextPercentage" hidden="1">
            <a:extLst>
              <a:ext uri="{FF2B5EF4-FFF2-40B4-BE49-F238E27FC236}">
                <a16:creationId xmlns:a16="http://schemas.microsoft.com/office/drawing/2014/main" id="{52788368-9010-91BD-C2A8-F1AA6826839B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65" name="OTLSHAPE_SLT_e67d4377e76b44619b5f96f22e20553f_JoinedDate" hidden="1">
            <a:extLst>
              <a:ext uri="{FF2B5EF4-FFF2-40B4-BE49-F238E27FC236}">
                <a16:creationId xmlns:a16="http://schemas.microsoft.com/office/drawing/2014/main" id="{4748EB28-31F5-DD38-9A19-94450CCBBF0A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766" name="OTLSHAPE_SLT_e67d4377e76b44619b5f96f22e20553f_StartDate" hidden="1">
            <a:extLst>
              <a:ext uri="{FF2B5EF4-FFF2-40B4-BE49-F238E27FC236}">
                <a16:creationId xmlns:a16="http://schemas.microsoft.com/office/drawing/2014/main" id="{58E46993-1B37-237C-9BFD-80299C006103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67" name="OTLSHAPE_SLT_e67d4377e76b44619b5f96f22e20553f_EndDate" hidden="1">
            <a:extLst>
              <a:ext uri="{FF2B5EF4-FFF2-40B4-BE49-F238E27FC236}">
                <a16:creationId xmlns:a16="http://schemas.microsoft.com/office/drawing/2014/main" id="{E31F325F-B698-F410-8E20-3F6109B617B0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72" name="OTLSHAPE_SLT_996106ec719e44a792f941c5b94682d2_Duration" hidden="1">
            <a:extLst>
              <a:ext uri="{FF2B5EF4-FFF2-40B4-BE49-F238E27FC236}">
                <a16:creationId xmlns:a16="http://schemas.microsoft.com/office/drawing/2014/main" id="{FB39DB3F-2883-9767-74A0-FE7BFE2148D4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73" name="OTLSHAPE_SLT_996106ec719e44a792f941c5b94682d2_TextPercentage" hidden="1">
            <a:extLst>
              <a:ext uri="{FF2B5EF4-FFF2-40B4-BE49-F238E27FC236}">
                <a16:creationId xmlns:a16="http://schemas.microsoft.com/office/drawing/2014/main" id="{5B122768-C107-262C-FA4D-0B0144293B9D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74" name="OTLSHAPE_SLT_996106ec719e44a792f941c5b94682d2_JoinedDate" hidden="1">
            <a:extLst>
              <a:ext uri="{FF2B5EF4-FFF2-40B4-BE49-F238E27FC236}">
                <a16:creationId xmlns:a16="http://schemas.microsoft.com/office/drawing/2014/main" id="{A44658BC-0C29-D217-EC4A-A11C877C83FB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775" name="OTLSHAPE_SLT_996106ec719e44a792f941c5b94682d2_StartDate" hidden="1">
            <a:extLst>
              <a:ext uri="{FF2B5EF4-FFF2-40B4-BE49-F238E27FC236}">
                <a16:creationId xmlns:a16="http://schemas.microsoft.com/office/drawing/2014/main" id="{1A42200C-72D0-C34C-7CA3-3BA9889DCF71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76" name="OTLSHAPE_SLT_996106ec719e44a792f941c5b94682d2_EndDate" hidden="1">
            <a:extLst>
              <a:ext uri="{FF2B5EF4-FFF2-40B4-BE49-F238E27FC236}">
                <a16:creationId xmlns:a16="http://schemas.microsoft.com/office/drawing/2014/main" id="{1CF0715D-B149-F3F7-3239-4B58DC07025A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78" name="OTLSHAPE_SLT_a9b441df44f14c26b0dc7a35c1e77544_Duration" hidden="1">
            <a:extLst>
              <a:ext uri="{FF2B5EF4-FFF2-40B4-BE49-F238E27FC236}">
                <a16:creationId xmlns:a16="http://schemas.microsoft.com/office/drawing/2014/main" id="{560866AD-46FA-D0D5-3262-46D5EC6B8A4E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79" name="OTLSHAPE_SLT_a9b441df44f14c26b0dc7a35c1e77544_TextPercentage" hidden="1">
            <a:extLst>
              <a:ext uri="{FF2B5EF4-FFF2-40B4-BE49-F238E27FC236}">
                <a16:creationId xmlns:a16="http://schemas.microsoft.com/office/drawing/2014/main" id="{C82314BE-A093-4661-AF49-C17355590DCD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80" name="OTLSHAPE_SLT_a9b441df44f14c26b0dc7a35c1e77544_JoinedDate" hidden="1">
            <a:extLst>
              <a:ext uri="{FF2B5EF4-FFF2-40B4-BE49-F238E27FC236}">
                <a16:creationId xmlns:a16="http://schemas.microsoft.com/office/drawing/2014/main" id="{2B9A46CF-1691-53BA-6DFB-1B9461DF61E2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781" name="OTLSHAPE_SLT_a9b441df44f14c26b0dc7a35c1e77544_StartDate" hidden="1">
            <a:extLst>
              <a:ext uri="{FF2B5EF4-FFF2-40B4-BE49-F238E27FC236}">
                <a16:creationId xmlns:a16="http://schemas.microsoft.com/office/drawing/2014/main" id="{9DE3B4C6-2313-7ED7-97DD-529076C3AB04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82" name="OTLSHAPE_SLT_a9b441df44f14c26b0dc7a35c1e77544_EndDate" hidden="1">
            <a:extLst>
              <a:ext uri="{FF2B5EF4-FFF2-40B4-BE49-F238E27FC236}">
                <a16:creationId xmlns:a16="http://schemas.microsoft.com/office/drawing/2014/main" id="{9C380C9B-E256-7336-0D6D-9686F2EA54BC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84" name="OTLSHAPE_SLT_f06ad141bc484c2d82d15fada2d07710_Duration" hidden="1">
            <a:extLst>
              <a:ext uri="{FF2B5EF4-FFF2-40B4-BE49-F238E27FC236}">
                <a16:creationId xmlns:a16="http://schemas.microsoft.com/office/drawing/2014/main" id="{E6D16607-C794-1632-17F1-BD2F17B86D64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85" name="OTLSHAPE_SLT_f06ad141bc484c2d82d15fada2d07710_TextPercentage" hidden="1">
            <a:extLst>
              <a:ext uri="{FF2B5EF4-FFF2-40B4-BE49-F238E27FC236}">
                <a16:creationId xmlns:a16="http://schemas.microsoft.com/office/drawing/2014/main" id="{351E1150-6C8C-D5E8-E089-3865AE40E9E9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86" name="OTLSHAPE_SLT_f06ad141bc484c2d82d15fada2d07710_JoinedDate" hidden="1">
            <a:extLst>
              <a:ext uri="{FF2B5EF4-FFF2-40B4-BE49-F238E27FC236}">
                <a16:creationId xmlns:a16="http://schemas.microsoft.com/office/drawing/2014/main" id="{6B73E915-05AA-108E-27F0-B3F37A8794BE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787" name="OTLSHAPE_SLT_f06ad141bc484c2d82d15fada2d07710_StartDate" hidden="1">
            <a:extLst>
              <a:ext uri="{FF2B5EF4-FFF2-40B4-BE49-F238E27FC236}">
                <a16:creationId xmlns:a16="http://schemas.microsoft.com/office/drawing/2014/main" id="{451187FE-BB72-1A1C-1760-73282D05709E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88" name="OTLSHAPE_SLT_f06ad141bc484c2d82d15fada2d07710_EndDate" hidden="1">
            <a:extLst>
              <a:ext uri="{FF2B5EF4-FFF2-40B4-BE49-F238E27FC236}">
                <a16:creationId xmlns:a16="http://schemas.microsoft.com/office/drawing/2014/main" id="{A0EAAE9B-3B03-4F1E-6697-252C34383BD0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90" name="OTLSHAPE_SLT_914556570e8041a6831b773ee2e33f67_Duration" hidden="1">
            <a:extLst>
              <a:ext uri="{FF2B5EF4-FFF2-40B4-BE49-F238E27FC236}">
                <a16:creationId xmlns:a16="http://schemas.microsoft.com/office/drawing/2014/main" id="{81748A2D-7AFA-050D-5B64-520010FECD1F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91" name="OTLSHAPE_SLT_914556570e8041a6831b773ee2e33f67_TextPercentage" hidden="1">
            <a:extLst>
              <a:ext uri="{FF2B5EF4-FFF2-40B4-BE49-F238E27FC236}">
                <a16:creationId xmlns:a16="http://schemas.microsoft.com/office/drawing/2014/main" id="{82B01717-DCA9-EA07-F61B-2403B79207C6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92" name="OTLSHAPE_SLT_914556570e8041a6831b773ee2e33f67_JoinedDate" hidden="1">
            <a:extLst>
              <a:ext uri="{FF2B5EF4-FFF2-40B4-BE49-F238E27FC236}">
                <a16:creationId xmlns:a16="http://schemas.microsoft.com/office/drawing/2014/main" id="{03401763-8EA8-A76E-5655-3AE24D42A612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793" name="OTLSHAPE_SLT_914556570e8041a6831b773ee2e33f67_StartDate" hidden="1">
            <a:extLst>
              <a:ext uri="{FF2B5EF4-FFF2-40B4-BE49-F238E27FC236}">
                <a16:creationId xmlns:a16="http://schemas.microsoft.com/office/drawing/2014/main" id="{219E65E0-F982-6362-B891-0186ACE09F45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94" name="OTLSHAPE_SLT_914556570e8041a6831b773ee2e33f67_EndDate" hidden="1">
            <a:extLst>
              <a:ext uri="{FF2B5EF4-FFF2-40B4-BE49-F238E27FC236}">
                <a16:creationId xmlns:a16="http://schemas.microsoft.com/office/drawing/2014/main" id="{A6A0C545-5D8E-E5E5-D270-9A039FD44C9F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96" name="OTLSHAPE_SLT_c50386891f134416b9ad455500a37216_Duration" hidden="1">
            <a:extLst>
              <a:ext uri="{FF2B5EF4-FFF2-40B4-BE49-F238E27FC236}">
                <a16:creationId xmlns:a16="http://schemas.microsoft.com/office/drawing/2014/main" id="{B042FF04-F066-6B4A-6BE2-348F42482D75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797" name="OTLSHAPE_SLT_c50386891f134416b9ad455500a37216_TextPercentage" hidden="1">
            <a:extLst>
              <a:ext uri="{FF2B5EF4-FFF2-40B4-BE49-F238E27FC236}">
                <a16:creationId xmlns:a16="http://schemas.microsoft.com/office/drawing/2014/main" id="{4D46F6D7-F840-AB1A-1A80-DFEC2D2F0607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98" name="OTLSHAPE_SLT_c50386891f134416b9ad455500a37216_JoinedDate" hidden="1">
            <a:extLst>
              <a:ext uri="{FF2B5EF4-FFF2-40B4-BE49-F238E27FC236}">
                <a16:creationId xmlns:a16="http://schemas.microsoft.com/office/drawing/2014/main" id="{8713E9B1-FA56-B3B0-F31A-733F7DBF38B0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799" name="OTLSHAPE_SLT_c50386891f134416b9ad455500a37216_StartDate" hidden="1">
            <a:extLst>
              <a:ext uri="{FF2B5EF4-FFF2-40B4-BE49-F238E27FC236}">
                <a16:creationId xmlns:a16="http://schemas.microsoft.com/office/drawing/2014/main" id="{3EE375B8-1BCD-16E7-7C9F-EA897302F378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00" name="OTLSHAPE_SLT_c50386891f134416b9ad455500a37216_EndDate" hidden="1">
            <a:extLst>
              <a:ext uri="{FF2B5EF4-FFF2-40B4-BE49-F238E27FC236}">
                <a16:creationId xmlns:a16="http://schemas.microsoft.com/office/drawing/2014/main" id="{32CBB083-3A1E-C6F0-B2D1-CE3A1F441C1D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02" name="OTLSHAPE_SLT_393185698fff41f28e821ff9e2fe0cbe_Duration" hidden="1">
            <a:extLst>
              <a:ext uri="{FF2B5EF4-FFF2-40B4-BE49-F238E27FC236}">
                <a16:creationId xmlns:a16="http://schemas.microsoft.com/office/drawing/2014/main" id="{1062DBA3-7301-B36B-B9E1-0FA9EE7F2BA2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03" name="OTLSHAPE_SLT_393185698fff41f28e821ff9e2fe0cbe_TextPercentage" hidden="1">
            <a:extLst>
              <a:ext uri="{FF2B5EF4-FFF2-40B4-BE49-F238E27FC236}">
                <a16:creationId xmlns:a16="http://schemas.microsoft.com/office/drawing/2014/main" id="{F8CEF765-269F-032B-41A4-954430A86E00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04" name="OTLSHAPE_SLT_393185698fff41f28e821ff9e2fe0cbe_JoinedDate" hidden="1">
            <a:extLst>
              <a:ext uri="{FF2B5EF4-FFF2-40B4-BE49-F238E27FC236}">
                <a16:creationId xmlns:a16="http://schemas.microsoft.com/office/drawing/2014/main" id="{D434FDAE-787C-3A8E-5653-0B602649C94F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805" name="OTLSHAPE_SLT_393185698fff41f28e821ff9e2fe0cbe_StartDate" hidden="1">
            <a:extLst>
              <a:ext uri="{FF2B5EF4-FFF2-40B4-BE49-F238E27FC236}">
                <a16:creationId xmlns:a16="http://schemas.microsoft.com/office/drawing/2014/main" id="{8B59EE93-862F-43A2-77C9-5D87CC0BA2A3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06" name="OTLSHAPE_SLT_393185698fff41f28e821ff9e2fe0cbe_EndDate" hidden="1">
            <a:extLst>
              <a:ext uri="{FF2B5EF4-FFF2-40B4-BE49-F238E27FC236}">
                <a16:creationId xmlns:a16="http://schemas.microsoft.com/office/drawing/2014/main" id="{7ACC603D-45E6-C638-D4B9-F81BDF6E6562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1" name="OTLSHAPE_SLT_05283520da234ae8a19a1c0b41ee5232_Duration" hidden="1">
            <a:extLst>
              <a:ext uri="{FF2B5EF4-FFF2-40B4-BE49-F238E27FC236}">
                <a16:creationId xmlns:a16="http://schemas.microsoft.com/office/drawing/2014/main" id="{9E151E9A-233D-E2B5-65F8-4383BC048C95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12" name="OTLSHAPE_SLT_05283520da234ae8a19a1c0b41ee5232_TextPercentage" hidden="1">
            <a:extLst>
              <a:ext uri="{FF2B5EF4-FFF2-40B4-BE49-F238E27FC236}">
                <a16:creationId xmlns:a16="http://schemas.microsoft.com/office/drawing/2014/main" id="{BC9498BA-6EC5-AEA6-47F6-90A4A5E41D09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3" name="OTLSHAPE_SLT_05283520da234ae8a19a1c0b41ee5232_JoinedDate" hidden="1">
            <a:extLst>
              <a:ext uri="{FF2B5EF4-FFF2-40B4-BE49-F238E27FC236}">
                <a16:creationId xmlns:a16="http://schemas.microsoft.com/office/drawing/2014/main" id="{904F3B3B-52DB-B974-1BF8-F348C15B800F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814" name="OTLSHAPE_SLT_05283520da234ae8a19a1c0b41ee5232_StartDate" hidden="1">
            <a:extLst>
              <a:ext uri="{FF2B5EF4-FFF2-40B4-BE49-F238E27FC236}">
                <a16:creationId xmlns:a16="http://schemas.microsoft.com/office/drawing/2014/main" id="{7A20841C-07D1-9BC3-77A3-4D8F97E4E11C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5" name="OTLSHAPE_SLT_05283520da234ae8a19a1c0b41ee5232_EndDate" hidden="1">
            <a:extLst>
              <a:ext uri="{FF2B5EF4-FFF2-40B4-BE49-F238E27FC236}">
                <a16:creationId xmlns:a16="http://schemas.microsoft.com/office/drawing/2014/main" id="{7601EF0C-23AE-2479-FDDB-0DBE707DD8E6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7" name="OTLSHAPE_SLT_9a0a7235681346219551fc85138bf6c0_Duration" hidden="1">
            <a:extLst>
              <a:ext uri="{FF2B5EF4-FFF2-40B4-BE49-F238E27FC236}">
                <a16:creationId xmlns:a16="http://schemas.microsoft.com/office/drawing/2014/main" id="{49F09662-5F21-C8F1-3DF2-09E5E13CC9CE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18" name="OTLSHAPE_SLT_9a0a7235681346219551fc85138bf6c0_TextPercentage" hidden="1">
            <a:extLst>
              <a:ext uri="{FF2B5EF4-FFF2-40B4-BE49-F238E27FC236}">
                <a16:creationId xmlns:a16="http://schemas.microsoft.com/office/drawing/2014/main" id="{E3D87710-9213-A2F2-DA1E-9F1314AC4D7D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19" name="OTLSHAPE_SLT_9a0a7235681346219551fc85138bf6c0_JoinedDate" hidden="1">
            <a:extLst>
              <a:ext uri="{FF2B5EF4-FFF2-40B4-BE49-F238E27FC236}">
                <a16:creationId xmlns:a16="http://schemas.microsoft.com/office/drawing/2014/main" id="{070A3469-B8AF-83EF-6C56-8C829AED5B98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820" name="OTLSHAPE_SLT_9a0a7235681346219551fc85138bf6c0_StartDate" hidden="1">
            <a:extLst>
              <a:ext uri="{FF2B5EF4-FFF2-40B4-BE49-F238E27FC236}">
                <a16:creationId xmlns:a16="http://schemas.microsoft.com/office/drawing/2014/main" id="{65082D3E-6CF3-C04F-9586-57338ACB727F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21" name="OTLSHAPE_SLT_9a0a7235681346219551fc85138bf6c0_EndDate" hidden="1">
            <a:extLst>
              <a:ext uri="{FF2B5EF4-FFF2-40B4-BE49-F238E27FC236}">
                <a16:creationId xmlns:a16="http://schemas.microsoft.com/office/drawing/2014/main" id="{49C32CA9-4D4B-0DB2-E8ED-3566CEBDA4B4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23" name="OTLSHAPE_SLT_72fa1b56253c4712929fed5c7e59d9c5_Duration" hidden="1">
            <a:extLst>
              <a:ext uri="{FF2B5EF4-FFF2-40B4-BE49-F238E27FC236}">
                <a16:creationId xmlns:a16="http://schemas.microsoft.com/office/drawing/2014/main" id="{0E7E55D2-0C09-7400-B3B0-E56C4B5991C8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24" name="OTLSHAPE_SLT_72fa1b56253c4712929fed5c7e59d9c5_TextPercentage" hidden="1">
            <a:extLst>
              <a:ext uri="{FF2B5EF4-FFF2-40B4-BE49-F238E27FC236}">
                <a16:creationId xmlns:a16="http://schemas.microsoft.com/office/drawing/2014/main" id="{8729282A-6294-367D-BEA9-FAA022C260C9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25" name="OTLSHAPE_SLT_72fa1b56253c4712929fed5c7e59d9c5_JoinedDate" hidden="1">
            <a:extLst>
              <a:ext uri="{FF2B5EF4-FFF2-40B4-BE49-F238E27FC236}">
                <a16:creationId xmlns:a16="http://schemas.microsoft.com/office/drawing/2014/main" id="{3258EC2A-5AAE-392C-3407-358908356BD1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826" name="OTLSHAPE_SLT_72fa1b56253c4712929fed5c7e59d9c5_StartDate" hidden="1">
            <a:extLst>
              <a:ext uri="{FF2B5EF4-FFF2-40B4-BE49-F238E27FC236}">
                <a16:creationId xmlns:a16="http://schemas.microsoft.com/office/drawing/2014/main" id="{F6EC54CA-CF52-1B47-7A0B-34E57110BED7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27" name="OTLSHAPE_SLT_72fa1b56253c4712929fed5c7e59d9c5_EndDate" hidden="1">
            <a:extLst>
              <a:ext uri="{FF2B5EF4-FFF2-40B4-BE49-F238E27FC236}">
                <a16:creationId xmlns:a16="http://schemas.microsoft.com/office/drawing/2014/main" id="{949CDC76-976F-8F2F-38D3-A1C2FB0E2D0C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29" name="OTLSHAPE_SLT_83a720603937402a911205c9ff475ed1_Duration" hidden="1">
            <a:extLst>
              <a:ext uri="{FF2B5EF4-FFF2-40B4-BE49-F238E27FC236}">
                <a16:creationId xmlns:a16="http://schemas.microsoft.com/office/drawing/2014/main" id="{AB0552AA-C180-9BD5-AD47-62E9081DDA1D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30" name="OTLSHAPE_SLT_83a720603937402a911205c9ff475ed1_TextPercentage" hidden="1">
            <a:extLst>
              <a:ext uri="{FF2B5EF4-FFF2-40B4-BE49-F238E27FC236}">
                <a16:creationId xmlns:a16="http://schemas.microsoft.com/office/drawing/2014/main" id="{C4DF29D0-BA7E-41E1-38F5-C0F1B44F4131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31" name="OTLSHAPE_SLT_83a720603937402a911205c9ff475ed1_JoinedDate" hidden="1">
            <a:extLst>
              <a:ext uri="{FF2B5EF4-FFF2-40B4-BE49-F238E27FC236}">
                <a16:creationId xmlns:a16="http://schemas.microsoft.com/office/drawing/2014/main" id="{D7A44FAA-E2D7-4535-7BEC-E4867BE2B444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832" name="OTLSHAPE_SLT_83a720603937402a911205c9ff475ed1_StartDate" hidden="1">
            <a:extLst>
              <a:ext uri="{FF2B5EF4-FFF2-40B4-BE49-F238E27FC236}">
                <a16:creationId xmlns:a16="http://schemas.microsoft.com/office/drawing/2014/main" id="{4DC6B090-B4DC-8B69-48C4-01F4D56A563A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3" name="OTLSHAPE_SLT_83a720603937402a911205c9ff475ed1_EndDate" hidden="1">
            <a:extLst>
              <a:ext uri="{FF2B5EF4-FFF2-40B4-BE49-F238E27FC236}">
                <a16:creationId xmlns:a16="http://schemas.microsoft.com/office/drawing/2014/main" id="{E7F6495C-C35E-9BAB-D65D-B6A3614909E8}"/>
              </a:ext>
            </a:extLst>
          </p:cNvPr>
          <p:cNvSpPr txBox="1"/>
          <p:nvPr>
            <p:custDataLst>
              <p:tags r:id="rId2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5" name="OTLSHAPE_SLT_9d191bd58b0747ff8ea9f61162766073_Duration" hidden="1">
            <a:extLst>
              <a:ext uri="{FF2B5EF4-FFF2-40B4-BE49-F238E27FC236}">
                <a16:creationId xmlns:a16="http://schemas.microsoft.com/office/drawing/2014/main" id="{C201C1D5-6784-F5E1-B7A5-B64103FEA9ED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36" name="OTLSHAPE_SLT_9d191bd58b0747ff8ea9f61162766073_TextPercentage" hidden="1">
            <a:extLst>
              <a:ext uri="{FF2B5EF4-FFF2-40B4-BE49-F238E27FC236}">
                <a16:creationId xmlns:a16="http://schemas.microsoft.com/office/drawing/2014/main" id="{B1751A6B-141F-FAE4-A2AB-02C1AE1C2A54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37" name="OTLSHAPE_SLT_9d191bd58b0747ff8ea9f61162766073_JoinedDate" hidden="1">
            <a:extLst>
              <a:ext uri="{FF2B5EF4-FFF2-40B4-BE49-F238E27FC236}">
                <a16:creationId xmlns:a16="http://schemas.microsoft.com/office/drawing/2014/main" id="{27953AA3-2472-0856-307F-E4EA13E438B2}"/>
              </a:ext>
            </a:extLst>
          </p:cNvPr>
          <p:cNvSpPr txBox="1"/>
          <p:nvPr>
            <p:custDataLst>
              <p:tags r:id="rId22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838" name="OTLSHAPE_SLT_9d191bd58b0747ff8ea9f61162766073_StartDate" hidden="1">
            <a:extLst>
              <a:ext uri="{FF2B5EF4-FFF2-40B4-BE49-F238E27FC236}">
                <a16:creationId xmlns:a16="http://schemas.microsoft.com/office/drawing/2014/main" id="{C690DADC-B436-152B-B04F-29087264ECEC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9" name="OTLSHAPE_SLT_9d191bd58b0747ff8ea9f61162766073_EndDate" hidden="1">
            <a:extLst>
              <a:ext uri="{FF2B5EF4-FFF2-40B4-BE49-F238E27FC236}">
                <a16:creationId xmlns:a16="http://schemas.microsoft.com/office/drawing/2014/main" id="{5648F303-4DC5-A910-F81A-C434B6A6A7AE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1" name="OTLSHAPE_SLT_f6ee8af8302d48aa90fdcc3e1054b92e_Duration" hidden="1">
            <a:extLst>
              <a:ext uri="{FF2B5EF4-FFF2-40B4-BE49-F238E27FC236}">
                <a16:creationId xmlns:a16="http://schemas.microsoft.com/office/drawing/2014/main" id="{988ED9C1-C62B-204D-489F-73A865AC76D2}"/>
              </a:ext>
            </a:extLst>
          </p:cNvPr>
          <p:cNvSpPr txBox="1"/>
          <p:nvPr>
            <p:custDataLst>
              <p:tags r:id="rId22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42" name="OTLSHAPE_SLT_f6ee8af8302d48aa90fdcc3e1054b92e_TextPercentage" hidden="1">
            <a:extLst>
              <a:ext uri="{FF2B5EF4-FFF2-40B4-BE49-F238E27FC236}">
                <a16:creationId xmlns:a16="http://schemas.microsoft.com/office/drawing/2014/main" id="{0789E62C-074A-04D0-DB8B-9D7E39671DF1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43" name="OTLSHAPE_SLT_f6ee8af8302d48aa90fdcc3e1054b92e_JoinedDate" hidden="1">
            <a:extLst>
              <a:ext uri="{FF2B5EF4-FFF2-40B4-BE49-F238E27FC236}">
                <a16:creationId xmlns:a16="http://schemas.microsoft.com/office/drawing/2014/main" id="{DC109526-9FF3-2F2F-9E09-6E41400CEC09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844" name="OTLSHAPE_SLT_f6ee8af8302d48aa90fdcc3e1054b92e_StartDate" hidden="1">
            <a:extLst>
              <a:ext uri="{FF2B5EF4-FFF2-40B4-BE49-F238E27FC236}">
                <a16:creationId xmlns:a16="http://schemas.microsoft.com/office/drawing/2014/main" id="{294D8F2B-2047-1BC2-3937-BDFEE6AC8BE5}"/>
              </a:ext>
            </a:extLst>
          </p:cNvPr>
          <p:cNvSpPr txBox="1"/>
          <p:nvPr>
            <p:custDataLst>
              <p:tags r:id="rId2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5" name="OTLSHAPE_SLT_f6ee8af8302d48aa90fdcc3e1054b92e_EndDate" hidden="1">
            <a:extLst>
              <a:ext uri="{FF2B5EF4-FFF2-40B4-BE49-F238E27FC236}">
                <a16:creationId xmlns:a16="http://schemas.microsoft.com/office/drawing/2014/main" id="{EB34ABFA-9F77-7F32-F993-065D633649C8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7" name="OTLSHAPE_SLT_36c6401236dc4264b455bf05d8abb315_Duration" hidden="1">
            <a:extLst>
              <a:ext uri="{FF2B5EF4-FFF2-40B4-BE49-F238E27FC236}">
                <a16:creationId xmlns:a16="http://schemas.microsoft.com/office/drawing/2014/main" id="{EA521E93-7BE0-AC96-59B1-FB81748A0066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48" name="OTLSHAPE_SLT_36c6401236dc4264b455bf05d8abb315_TextPercentage" hidden="1">
            <a:extLst>
              <a:ext uri="{FF2B5EF4-FFF2-40B4-BE49-F238E27FC236}">
                <a16:creationId xmlns:a16="http://schemas.microsoft.com/office/drawing/2014/main" id="{7DE6BE8C-EAE9-C938-C72A-A948EFE43B4C}"/>
              </a:ext>
            </a:extLst>
          </p:cNvPr>
          <p:cNvSpPr txBox="1"/>
          <p:nvPr>
            <p:custDataLst>
              <p:tags r:id="rId23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49" name="OTLSHAPE_SLT_36c6401236dc4264b455bf05d8abb315_JoinedDate" hidden="1">
            <a:extLst>
              <a:ext uri="{FF2B5EF4-FFF2-40B4-BE49-F238E27FC236}">
                <a16:creationId xmlns:a16="http://schemas.microsoft.com/office/drawing/2014/main" id="{5F08CC50-C6A3-4DDF-A876-7E4667A5168B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850" name="OTLSHAPE_SLT_36c6401236dc4264b455bf05d8abb315_StartDate" hidden="1">
            <a:extLst>
              <a:ext uri="{FF2B5EF4-FFF2-40B4-BE49-F238E27FC236}">
                <a16:creationId xmlns:a16="http://schemas.microsoft.com/office/drawing/2014/main" id="{D5EF7B11-2E68-B444-0B0A-36E79B1FBCB4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51" name="OTLSHAPE_SLT_36c6401236dc4264b455bf05d8abb315_EndDate" hidden="1">
            <a:extLst>
              <a:ext uri="{FF2B5EF4-FFF2-40B4-BE49-F238E27FC236}">
                <a16:creationId xmlns:a16="http://schemas.microsoft.com/office/drawing/2014/main" id="{4F15EA29-397C-E6BB-9B42-494BCB9842FE}"/>
              </a:ext>
            </a:extLst>
          </p:cNvPr>
          <p:cNvSpPr txBox="1"/>
          <p:nvPr>
            <p:custDataLst>
              <p:tags r:id="rId2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53" name="OTLSHAPE_SLT_f9207725c3b24cc7a4bbb5b7896fb8ad_Duration" hidden="1">
            <a:extLst>
              <a:ext uri="{FF2B5EF4-FFF2-40B4-BE49-F238E27FC236}">
                <a16:creationId xmlns:a16="http://schemas.microsoft.com/office/drawing/2014/main" id="{7FD50C69-E238-579C-14B9-D3FE888F3FF0}"/>
              </a:ext>
            </a:extLst>
          </p:cNvPr>
          <p:cNvSpPr txBox="1"/>
          <p:nvPr>
            <p:custDataLst>
              <p:tags r:id="rId23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54" name="OTLSHAPE_SLT_f9207725c3b24cc7a4bbb5b7896fb8ad_TextPercentage" hidden="1">
            <a:extLst>
              <a:ext uri="{FF2B5EF4-FFF2-40B4-BE49-F238E27FC236}">
                <a16:creationId xmlns:a16="http://schemas.microsoft.com/office/drawing/2014/main" id="{3C321FFA-94BD-6FFB-8D61-871D8E2771CB}"/>
              </a:ext>
            </a:extLst>
          </p:cNvPr>
          <p:cNvSpPr txBox="1"/>
          <p:nvPr>
            <p:custDataLst>
              <p:tags r:id="rId2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55" name="OTLSHAPE_SLT_f9207725c3b24cc7a4bbb5b7896fb8ad_JoinedDate" hidden="1">
            <a:extLst>
              <a:ext uri="{FF2B5EF4-FFF2-40B4-BE49-F238E27FC236}">
                <a16:creationId xmlns:a16="http://schemas.microsoft.com/office/drawing/2014/main" id="{BB2E6339-5665-0F03-D001-D91CC43A31C1}"/>
              </a:ext>
            </a:extLst>
          </p:cNvPr>
          <p:cNvSpPr txBox="1"/>
          <p:nvPr>
            <p:custDataLst>
              <p:tags r:id="rId23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856" name="OTLSHAPE_SLT_f9207725c3b24cc7a4bbb5b7896fb8ad_StartDate" hidden="1">
            <a:extLst>
              <a:ext uri="{FF2B5EF4-FFF2-40B4-BE49-F238E27FC236}">
                <a16:creationId xmlns:a16="http://schemas.microsoft.com/office/drawing/2014/main" id="{D46DA476-CB86-BF68-56DE-0E7ED9615F7D}"/>
              </a:ext>
            </a:extLst>
          </p:cNvPr>
          <p:cNvSpPr txBox="1"/>
          <p:nvPr>
            <p:custDataLst>
              <p:tags r:id="rId23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57" name="OTLSHAPE_SLT_f9207725c3b24cc7a4bbb5b7896fb8ad_EndDate" hidden="1">
            <a:extLst>
              <a:ext uri="{FF2B5EF4-FFF2-40B4-BE49-F238E27FC236}">
                <a16:creationId xmlns:a16="http://schemas.microsoft.com/office/drawing/2014/main" id="{2AEEF4A3-3298-0252-7C84-CCC43F9AA5EE}"/>
              </a:ext>
            </a:extLst>
          </p:cNvPr>
          <p:cNvSpPr txBox="1"/>
          <p:nvPr>
            <p:custDataLst>
              <p:tags r:id="rId24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62" name="OTLSHAPE_SLT_67349c8949874bc78f618b3639315dd9_Duration" hidden="1">
            <a:extLst>
              <a:ext uri="{FF2B5EF4-FFF2-40B4-BE49-F238E27FC236}">
                <a16:creationId xmlns:a16="http://schemas.microsoft.com/office/drawing/2014/main" id="{C9A2C1DD-821E-9892-BB1F-DD58E63CECFB}"/>
              </a:ext>
            </a:extLst>
          </p:cNvPr>
          <p:cNvSpPr txBox="1"/>
          <p:nvPr>
            <p:custDataLst>
              <p:tags r:id="rId24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63" name="OTLSHAPE_SLT_67349c8949874bc78f618b3639315dd9_TextPercentage" hidden="1">
            <a:extLst>
              <a:ext uri="{FF2B5EF4-FFF2-40B4-BE49-F238E27FC236}">
                <a16:creationId xmlns:a16="http://schemas.microsoft.com/office/drawing/2014/main" id="{6E946D72-BD6B-0B13-C25E-1BE9F7968088}"/>
              </a:ext>
            </a:extLst>
          </p:cNvPr>
          <p:cNvSpPr txBox="1"/>
          <p:nvPr>
            <p:custDataLst>
              <p:tags r:id="rId2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64" name="OTLSHAPE_SLT_67349c8949874bc78f618b3639315dd9_JoinedDate" hidden="1">
            <a:extLst>
              <a:ext uri="{FF2B5EF4-FFF2-40B4-BE49-F238E27FC236}">
                <a16:creationId xmlns:a16="http://schemas.microsoft.com/office/drawing/2014/main" id="{95070B0D-3A76-AB94-F0A9-FEB2AC88974F}"/>
              </a:ext>
            </a:extLst>
          </p:cNvPr>
          <p:cNvSpPr txBox="1"/>
          <p:nvPr>
            <p:custDataLst>
              <p:tags r:id="rId243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Mar 31</a:t>
            </a:r>
          </a:p>
        </p:txBody>
      </p:sp>
      <p:sp>
        <p:nvSpPr>
          <p:cNvPr id="865" name="OTLSHAPE_SLT_67349c8949874bc78f618b3639315dd9_StartDate" hidden="1">
            <a:extLst>
              <a:ext uri="{FF2B5EF4-FFF2-40B4-BE49-F238E27FC236}">
                <a16:creationId xmlns:a16="http://schemas.microsoft.com/office/drawing/2014/main" id="{891514C3-F272-0DEF-CD02-BF50FA6DA9A9}"/>
              </a:ext>
            </a:extLst>
          </p:cNvPr>
          <p:cNvSpPr txBox="1"/>
          <p:nvPr>
            <p:custDataLst>
              <p:tags r:id="rId24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66" name="OTLSHAPE_SLT_67349c8949874bc78f618b3639315dd9_EndDate" hidden="1">
            <a:extLst>
              <a:ext uri="{FF2B5EF4-FFF2-40B4-BE49-F238E27FC236}">
                <a16:creationId xmlns:a16="http://schemas.microsoft.com/office/drawing/2014/main" id="{800642D0-BEFF-C19B-39C1-C7AC1C987C66}"/>
              </a:ext>
            </a:extLst>
          </p:cNvPr>
          <p:cNvSpPr txBox="1"/>
          <p:nvPr>
            <p:custDataLst>
              <p:tags r:id="rId2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68" name="OTLSHAPE_SLT_5181f07ab36c46c6b90a7871ee228941_Duration" hidden="1">
            <a:extLst>
              <a:ext uri="{FF2B5EF4-FFF2-40B4-BE49-F238E27FC236}">
                <a16:creationId xmlns:a16="http://schemas.microsoft.com/office/drawing/2014/main" id="{76BBEE02-5F38-740D-3F70-F89CC301D599}"/>
              </a:ext>
            </a:extLst>
          </p:cNvPr>
          <p:cNvSpPr txBox="1"/>
          <p:nvPr>
            <p:custDataLst>
              <p:tags r:id="rId24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69" name="OTLSHAPE_SLT_5181f07ab36c46c6b90a7871ee228941_TextPercentage" hidden="1">
            <a:extLst>
              <a:ext uri="{FF2B5EF4-FFF2-40B4-BE49-F238E27FC236}">
                <a16:creationId xmlns:a16="http://schemas.microsoft.com/office/drawing/2014/main" id="{9A848C21-BBD4-0976-4621-3648096A8782}"/>
              </a:ext>
            </a:extLst>
          </p:cNvPr>
          <p:cNvSpPr txBox="1"/>
          <p:nvPr>
            <p:custDataLst>
              <p:tags r:id="rId2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70" name="OTLSHAPE_SLT_5181f07ab36c46c6b90a7871ee228941_JoinedDate" hidden="1">
            <a:extLst>
              <a:ext uri="{FF2B5EF4-FFF2-40B4-BE49-F238E27FC236}">
                <a16:creationId xmlns:a16="http://schemas.microsoft.com/office/drawing/2014/main" id="{20FF87FD-F50A-FE2E-6723-73A438FA758E}"/>
              </a:ext>
            </a:extLst>
          </p:cNvPr>
          <p:cNvSpPr txBox="1"/>
          <p:nvPr>
            <p:custDataLst>
              <p:tags r:id="rId248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871" name="OTLSHAPE_SLT_5181f07ab36c46c6b90a7871ee228941_StartDate" hidden="1">
            <a:extLst>
              <a:ext uri="{FF2B5EF4-FFF2-40B4-BE49-F238E27FC236}">
                <a16:creationId xmlns:a16="http://schemas.microsoft.com/office/drawing/2014/main" id="{719DEAA3-FCC9-63E1-ED85-1A30D0C9A426}"/>
              </a:ext>
            </a:extLst>
          </p:cNvPr>
          <p:cNvSpPr txBox="1"/>
          <p:nvPr>
            <p:custDataLst>
              <p:tags r:id="rId2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72" name="OTLSHAPE_SLT_5181f07ab36c46c6b90a7871ee228941_EndDate" hidden="1">
            <a:extLst>
              <a:ext uri="{FF2B5EF4-FFF2-40B4-BE49-F238E27FC236}">
                <a16:creationId xmlns:a16="http://schemas.microsoft.com/office/drawing/2014/main" id="{431170A3-E845-6677-88E7-8CFEF575698A}"/>
              </a:ext>
            </a:extLst>
          </p:cNvPr>
          <p:cNvSpPr txBox="1"/>
          <p:nvPr>
            <p:custDataLst>
              <p:tags r:id="rId2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74" name="OTLSHAPE_SLT_2f35635629784a0690b9d9a08492bacb_Duration" hidden="1">
            <a:extLst>
              <a:ext uri="{FF2B5EF4-FFF2-40B4-BE49-F238E27FC236}">
                <a16:creationId xmlns:a16="http://schemas.microsoft.com/office/drawing/2014/main" id="{07B2EFE1-1602-0866-CE4D-58E2CE22E013}"/>
              </a:ext>
            </a:extLst>
          </p:cNvPr>
          <p:cNvSpPr txBox="1"/>
          <p:nvPr>
            <p:custDataLst>
              <p:tags r:id="rId25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75" name="OTLSHAPE_SLT_2f35635629784a0690b9d9a08492bacb_TextPercentage" hidden="1">
            <a:extLst>
              <a:ext uri="{FF2B5EF4-FFF2-40B4-BE49-F238E27FC236}">
                <a16:creationId xmlns:a16="http://schemas.microsoft.com/office/drawing/2014/main" id="{04D5EA5B-4C07-1295-CB4A-2ACF6877EDC9}"/>
              </a:ext>
            </a:extLst>
          </p:cNvPr>
          <p:cNvSpPr txBox="1"/>
          <p:nvPr>
            <p:custDataLst>
              <p:tags r:id="rId25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76" name="OTLSHAPE_SLT_2f35635629784a0690b9d9a08492bacb_JoinedDate" hidden="1">
            <a:extLst>
              <a:ext uri="{FF2B5EF4-FFF2-40B4-BE49-F238E27FC236}">
                <a16:creationId xmlns:a16="http://schemas.microsoft.com/office/drawing/2014/main" id="{437D47CC-8104-1284-D76A-BB89CDEED0D7}"/>
              </a:ext>
            </a:extLst>
          </p:cNvPr>
          <p:cNvSpPr txBox="1"/>
          <p:nvPr>
            <p:custDataLst>
              <p:tags r:id="rId253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1 - Sep 30</a:t>
            </a:r>
          </a:p>
        </p:txBody>
      </p:sp>
      <p:sp>
        <p:nvSpPr>
          <p:cNvPr id="877" name="OTLSHAPE_SLT_2f35635629784a0690b9d9a08492bacb_StartDate" hidden="1">
            <a:extLst>
              <a:ext uri="{FF2B5EF4-FFF2-40B4-BE49-F238E27FC236}">
                <a16:creationId xmlns:a16="http://schemas.microsoft.com/office/drawing/2014/main" id="{FAB250FD-9DFA-D6DB-1507-87B7BACE67A9}"/>
              </a:ext>
            </a:extLst>
          </p:cNvPr>
          <p:cNvSpPr txBox="1"/>
          <p:nvPr>
            <p:custDataLst>
              <p:tags r:id="rId25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78" name="OTLSHAPE_SLT_2f35635629784a0690b9d9a08492bacb_EndDate" hidden="1">
            <a:extLst>
              <a:ext uri="{FF2B5EF4-FFF2-40B4-BE49-F238E27FC236}">
                <a16:creationId xmlns:a16="http://schemas.microsoft.com/office/drawing/2014/main" id="{600E5216-C5BB-14F8-350A-99D61A80C84B}"/>
              </a:ext>
            </a:extLst>
          </p:cNvPr>
          <p:cNvSpPr txBox="1"/>
          <p:nvPr>
            <p:custDataLst>
              <p:tags r:id="rId2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80" name="OTLSHAPE_SLT_0996a1131df04736bc034131d51155c7_Duration" hidden="1">
            <a:extLst>
              <a:ext uri="{FF2B5EF4-FFF2-40B4-BE49-F238E27FC236}">
                <a16:creationId xmlns:a16="http://schemas.microsoft.com/office/drawing/2014/main" id="{48564BBD-5345-1D76-4799-E9F8B53B659A}"/>
              </a:ext>
            </a:extLst>
          </p:cNvPr>
          <p:cNvSpPr txBox="1"/>
          <p:nvPr>
            <p:custDataLst>
              <p:tags r:id="rId25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81" name="OTLSHAPE_SLT_0996a1131df04736bc034131d51155c7_TextPercentage" hidden="1">
            <a:extLst>
              <a:ext uri="{FF2B5EF4-FFF2-40B4-BE49-F238E27FC236}">
                <a16:creationId xmlns:a16="http://schemas.microsoft.com/office/drawing/2014/main" id="{F58D238A-CB39-32E7-3EA5-7D317F7A0F12}"/>
              </a:ext>
            </a:extLst>
          </p:cNvPr>
          <p:cNvSpPr txBox="1"/>
          <p:nvPr>
            <p:custDataLst>
              <p:tags r:id="rId25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82" name="OTLSHAPE_SLT_0996a1131df04736bc034131d51155c7_JoinedDate" hidden="1">
            <a:extLst>
              <a:ext uri="{FF2B5EF4-FFF2-40B4-BE49-F238E27FC236}">
                <a16:creationId xmlns:a16="http://schemas.microsoft.com/office/drawing/2014/main" id="{0A6325A6-532A-1477-6BB9-96D5FF2F4425}"/>
              </a:ext>
            </a:extLst>
          </p:cNvPr>
          <p:cNvSpPr txBox="1"/>
          <p:nvPr>
            <p:custDataLst>
              <p:tags r:id="rId25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883" name="OTLSHAPE_SLT_0996a1131df04736bc034131d51155c7_StartDate" hidden="1">
            <a:extLst>
              <a:ext uri="{FF2B5EF4-FFF2-40B4-BE49-F238E27FC236}">
                <a16:creationId xmlns:a16="http://schemas.microsoft.com/office/drawing/2014/main" id="{51774988-548F-2878-5CBD-B0F19DA5F14B}"/>
              </a:ext>
            </a:extLst>
          </p:cNvPr>
          <p:cNvSpPr txBox="1"/>
          <p:nvPr>
            <p:custDataLst>
              <p:tags r:id="rId25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84" name="OTLSHAPE_SLT_0996a1131df04736bc034131d51155c7_EndDate" hidden="1">
            <a:extLst>
              <a:ext uri="{FF2B5EF4-FFF2-40B4-BE49-F238E27FC236}">
                <a16:creationId xmlns:a16="http://schemas.microsoft.com/office/drawing/2014/main" id="{E0434C7C-16AA-FE79-65CB-51D009AE1564}"/>
              </a:ext>
            </a:extLst>
          </p:cNvPr>
          <p:cNvSpPr txBox="1"/>
          <p:nvPr>
            <p:custDataLst>
              <p:tags r:id="rId2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86" name="OTLSHAPE_SLT_940bc3d51d26456abc1a5b5861ce0da9_Duration" hidden="1">
            <a:extLst>
              <a:ext uri="{FF2B5EF4-FFF2-40B4-BE49-F238E27FC236}">
                <a16:creationId xmlns:a16="http://schemas.microsoft.com/office/drawing/2014/main" id="{D8CB816B-BEAF-8366-32F1-6A9E3B6BE2C4}"/>
              </a:ext>
            </a:extLst>
          </p:cNvPr>
          <p:cNvSpPr txBox="1"/>
          <p:nvPr>
            <p:custDataLst>
              <p:tags r:id="rId261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87" name="OTLSHAPE_SLT_940bc3d51d26456abc1a5b5861ce0da9_TextPercentage" hidden="1">
            <a:extLst>
              <a:ext uri="{FF2B5EF4-FFF2-40B4-BE49-F238E27FC236}">
                <a16:creationId xmlns:a16="http://schemas.microsoft.com/office/drawing/2014/main" id="{91DE9649-E485-A5B1-60F2-5B5698082174}"/>
              </a:ext>
            </a:extLst>
          </p:cNvPr>
          <p:cNvSpPr txBox="1"/>
          <p:nvPr>
            <p:custDataLst>
              <p:tags r:id="rId2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88" name="OTLSHAPE_SLT_940bc3d51d26456abc1a5b5861ce0da9_JoinedDate" hidden="1">
            <a:extLst>
              <a:ext uri="{FF2B5EF4-FFF2-40B4-BE49-F238E27FC236}">
                <a16:creationId xmlns:a16="http://schemas.microsoft.com/office/drawing/2014/main" id="{A2FA9A08-2857-35CD-4D35-9D09887D707D}"/>
              </a:ext>
            </a:extLst>
          </p:cNvPr>
          <p:cNvSpPr txBox="1"/>
          <p:nvPr>
            <p:custDataLst>
              <p:tags r:id="rId263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1 - Jun 30</a:t>
            </a:r>
          </a:p>
        </p:txBody>
      </p:sp>
      <p:sp>
        <p:nvSpPr>
          <p:cNvPr id="889" name="OTLSHAPE_SLT_940bc3d51d26456abc1a5b5861ce0da9_StartDate" hidden="1">
            <a:extLst>
              <a:ext uri="{FF2B5EF4-FFF2-40B4-BE49-F238E27FC236}">
                <a16:creationId xmlns:a16="http://schemas.microsoft.com/office/drawing/2014/main" id="{702138ED-DC7C-0848-2F1E-8FB027C206CE}"/>
              </a:ext>
            </a:extLst>
          </p:cNvPr>
          <p:cNvSpPr txBox="1"/>
          <p:nvPr>
            <p:custDataLst>
              <p:tags r:id="rId26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90" name="OTLSHAPE_SLT_940bc3d51d26456abc1a5b5861ce0da9_EndDate" hidden="1">
            <a:extLst>
              <a:ext uri="{FF2B5EF4-FFF2-40B4-BE49-F238E27FC236}">
                <a16:creationId xmlns:a16="http://schemas.microsoft.com/office/drawing/2014/main" id="{0B3DA660-4B64-D701-9F11-383B8CC589A6}"/>
              </a:ext>
            </a:extLst>
          </p:cNvPr>
          <p:cNvSpPr txBox="1"/>
          <p:nvPr>
            <p:custDataLst>
              <p:tags r:id="rId2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92" name="OTLSHAPE_SLT_afa9a1fcfac3457e9b5b54bbd160144f_Duration" hidden="1">
            <a:extLst>
              <a:ext uri="{FF2B5EF4-FFF2-40B4-BE49-F238E27FC236}">
                <a16:creationId xmlns:a16="http://schemas.microsoft.com/office/drawing/2014/main" id="{66A66EB0-8024-471D-25A4-60E73C36D483}"/>
              </a:ext>
            </a:extLst>
          </p:cNvPr>
          <p:cNvSpPr txBox="1"/>
          <p:nvPr>
            <p:custDataLst>
              <p:tags r:id="rId26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65 days</a:t>
            </a:r>
          </a:p>
        </p:txBody>
      </p:sp>
      <p:sp>
        <p:nvSpPr>
          <p:cNvPr id="893" name="OTLSHAPE_SLT_afa9a1fcfac3457e9b5b54bbd160144f_TextPercentage" hidden="1">
            <a:extLst>
              <a:ext uri="{FF2B5EF4-FFF2-40B4-BE49-F238E27FC236}">
                <a16:creationId xmlns:a16="http://schemas.microsoft.com/office/drawing/2014/main" id="{5278980C-4D6F-6842-C751-7A317DBD5CB0}"/>
              </a:ext>
            </a:extLst>
          </p:cNvPr>
          <p:cNvSpPr txBox="1"/>
          <p:nvPr>
            <p:custDataLst>
              <p:tags r:id="rId2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94" name="OTLSHAPE_SLT_afa9a1fcfac3457e9b5b54bbd160144f_JoinedDate" hidden="1">
            <a:extLst>
              <a:ext uri="{FF2B5EF4-FFF2-40B4-BE49-F238E27FC236}">
                <a16:creationId xmlns:a16="http://schemas.microsoft.com/office/drawing/2014/main" id="{CD7C0440-91B1-A66F-AF53-813D478F35F8}"/>
              </a:ext>
            </a:extLst>
          </p:cNvPr>
          <p:cNvSpPr txBox="1"/>
          <p:nvPr>
            <p:custDataLst>
              <p:tags r:id="rId268"/>
            </p:custDataLst>
          </p:nvPr>
        </p:nvSpPr>
        <p:spPr>
          <a:xfrm>
            <a:off x="12700" y="-618242"/>
            <a:ext cx="723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Dec 31</a:t>
            </a:r>
          </a:p>
        </p:txBody>
      </p:sp>
      <p:sp>
        <p:nvSpPr>
          <p:cNvPr id="895" name="OTLSHAPE_SLT_afa9a1fcfac3457e9b5b54bbd160144f_StartDate" hidden="1">
            <a:extLst>
              <a:ext uri="{FF2B5EF4-FFF2-40B4-BE49-F238E27FC236}">
                <a16:creationId xmlns:a16="http://schemas.microsoft.com/office/drawing/2014/main" id="{B66CF034-C61C-1799-4FFD-E5A1FFDCB648}"/>
              </a:ext>
            </a:extLst>
          </p:cNvPr>
          <p:cNvSpPr txBox="1"/>
          <p:nvPr>
            <p:custDataLst>
              <p:tags r:id="rId26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96" name="OTLSHAPE_SLT_afa9a1fcfac3457e9b5b54bbd160144f_EndDate" hidden="1">
            <a:extLst>
              <a:ext uri="{FF2B5EF4-FFF2-40B4-BE49-F238E27FC236}">
                <a16:creationId xmlns:a16="http://schemas.microsoft.com/office/drawing/2014/main" id="{0618D46A-C48C-9450-F750-D679F95E9C1D}"/>
              </a:ext>
            </a:extLst>
          </p:cNvPr>
          <p:cNvSpPr txBox="1"/>
          <p:nvPr>
            <p:custDataLst>
              <p:tags r:id="rId2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cxnSp>
        <p:nvCxnSpPr>
          <p:cNvPr id="203" name="OTLSHAPE_TB_00000000000000000000000000000000_Separator1">
            <a:extLst>
              <a:ext uri="{FF2B5EF4-FFF2-40B4-BE49-F238E27FC236}">
                <a16:creationId xmlns:a16="http://schemas.microsoft.com/office/drawing/2014/main" id="{1568D22E-C804-6CB8-A7B0-7C496693E84A}"/>
              </a:ext>
            </a:extLst>
          </p:cNvPr>
          <p:cNvCxnSpPr/>
          <p:nvPr>
            <p:custDataLst>
              <p:tags r:id="rId271"/>
            </p:custDataLst>
          </p:nvPr>
        </p:nvCxnSpPr>
        <p:spPr>
          <a:xfrm>
            <a:off x="3735973" y="51816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TB_00000000000000000000000000000000_Separator2">
            <a:extLst>
              <a:ext uri="{FF2B5EF4-FFF2-40B4-BE49-F238E27FC236}">
                <a16:creationId xmlns:a16="http://schemas.microsoft.com/office/drawing/2014/main" id="{5E7A1F33-3E90-FD4F-1D31-B547881B0B34}"/>
              </a:ext>
            </a:extLst>
          </p:cNvPr>
          <p:cNvCxnSpPr/>
          <p:nvPr>
            <p:custDataLst>
              <p:tags r:id="rId272"/>
            </p:custDataLst>
          </p:nvPr>
        </p:nvCxnSpPr>
        <p:spPr>
          <a:xfrm>
            <a:off x="6254708" y="51816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TB_00000000000000000000000000000000_Separator3">
            <a:extLst>
              <a:ext uri="{FF2B5EF4-FFF2-40B4-BE49-F238E27FC236}">
                <a16:creationId xmlns:a16="http://schemas.microsoft.com/office/drawing/2014/main" id="{944ADD8D-BD2B-9D27-E84C-CD9B13602C2B}"/>
              </a:ext>
            </a:extLst>
          </p:cNvPr>
          <p:cNvCxnSpPr/>
          <p:nvPr>
            <p:custDataLst>
              <p:tags r:id="rId273"/>
            </p:custDataLst>
          </p:nvPr>
        </p:nvCxnSpPr>
        <p:spPr>
          <a:xfrm>
            <a:off x="8801121" y="51816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1" name="Rectangle: Rounded Corners 640">
            <a:extLst>
              <a:ext uri="{FF2B5EF4-FFF2-40B4-BE49-F238E27FC236}">
                <a16:creationId xmlns:a16="http://schemas.microsoft.com/office/drawing/2014/main" id="{C41A87AB-3B3D-0CBB-E2B5-BD427F04A8E1}"/>
              </a:ext>
            </a:extLst>
          </p:cNvPr>
          <p:cNvSpPr/>
          <p:nvPr/>
        </p:nvSpPr>
        <p:spPr>
          <a:xfrm>
            <a:off x="1272575" y="1848467"/>
            <a:ext cx="2463398" cy="508819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COMPLETED</a:t>
            </a:r>
          </a:p>
        </p:txBody>
      </p:sp>
      <p:sp>
        <p:nvSpPr>
          <p:cNvPr id="642" name="Rectangle: Rounded Corners 641">
            <a:extLst>
              <a:ext uri="{FF2B5EF4-FFF2-40B4-BE49-F238E27FC236}">
                <a16:creationId xmlns:a16="http://schemas.microsoft.com/office/drawing/2014/main" id="{D4801F06-BC99-07E8-EE6F-116A09AFC95E}"/>
              </a:ext>
            </a:extLst>
          </p:cNvPr>
          <p:cNvSpPr/>
          <p:nvPr/>
        </p:nvSpPr>
        <p:spPr>
          <a:xfrm>
            <a:off x="3763631" y="1848467"/>
            <a:ext cx="2499623" cy="508819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IN PROGRESS</a:t>
            </a:r>
          </a:p>
        </p:txBody>
      </p:sp>
      <p:sp>
        <p:nvSpPr>
          <p:cNvPr id="643" name="Rectangle: Rounded Corners 642">
            <a:extLst>
              <a:ext uri="{FF2B5EF4-FFF2-40B4-BE49-F238E27FC236}">
                <a16:creationId xmlns:a16="http://schemas.microsoft.com/office/drawing/2014/main" id="{8F01D8FA-4ADA-7A6E-EAFB-3751F0D4D246}"/>
              </a:ext>
            </a:extLst>
          </p:cNvPr>
          <p:cNvSpPr/>
          <p:nvPr/>
        </p:nvSpPr>
        <p:spPr>
          <a:xfrm>
            <a:off x="6282367" y="1847717"/>
            <a:ext cx="2527299" cy="508819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SOON</a:t>
            </a:r>
          </a:p>
        </p:txBody>
      </p:sp>
      <p:sp>
        <p:nvSpPr>
          <p:cNvPr id="644" name="Rectangle: Rounded Corners 643">
            <a:extLst>
              <a:ext uri="{FF2B5EF4-FFF2-40B4-BE49-F238E27FC236}">
                <a16:creationId xmlns:a16="http://schemas.microsoft.com/office/drawing/2014/main" id="{1081FC54-6B36-E024-316C-CF92B870A7E8}"/>
              </a:ext>
            </a:extLst>
          </p:cNvPr>
          <p:cNvSpPr/>
          <p:nvPr/>
        </p:nvSpPr>
        <p:spPr>
          <a:xfrm>
            <a:off x="8828779" y="1847717"/>
            <a:ext cx="2525019" cy="508819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FUTURE</a:t>
            </a:r>
          </a:p>
        </p:txBody>
      </p:sp>
      <p:sp>
        <p:nvSpPr>
          <p:cNvPr id="703" name="TextBox 702">
            <a:extLst>
              <a:ext uri="{FF2B5EF4-FFF2-40B4-BE49-F238E27FC236}">
                <a16:creationId xmlns:a16="http://schemas.microsoft.com/office/drawing/2014/main" id="{B7348366-302E-7338-EC57-78935717BA96}"/>
              </a:ext>
            </a:extLst>
          </p:cNvPr>
          <p:cNvSpPr txBox="1"/>
          <p:nvPr/>
        </p:nvSpPr>
        <p:spPr>
          <a:xfrm>
            <a:off x="1272575" y="540774"/>
            <a:ext cx="6918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Inter ExtraBold" panose="02000503000000020004" pitchFamily="2" charset="0"/>
                <a:ea typeface="Inter ExtraBold" panose="02000503000000020004" pitchFamily="2" charset="0"/>
              </a:rPr>
              <a:t>Kanban timeline template</a:t>
            </a:r>
          </a:p>
        </p:txBody>
      </p:sp>
      <p:pic>
        <p:nvPicPr>
          <p:cNvPr id="705" name="Picture 704" descr="A black background with a black screen&#10;&#10;Description automatically generated">
            <a:extLst>
              <a:ext uri="{FF2B5EF4-FFF2-40B4-BE49-F238E27FC236}">
                <a16:creationId xmlns:a16="http://schemas.microsoft.com/office/drawing/2014/main" id="{0ADA4161-CEBA-649C-8BBA-488D89420FF5}"/>
              </a:ext>
            </a:extLst>
          </p:cNvPr>
          <p:cNvPicPr>
            <a:picLocks noChangeAspect="1"/>
          </p:cNvPicPr>
          <p:nvPr/>
        </p:nvPicPr>
        <p:blipFill>
          <a:blip r:embed="rId2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28116" y="4169985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19307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0LTAxVDIzOjU5OjAwWiIsIkVuZERhdGUiOiIyMDIzLTA2LTMwVDIzOjU5OjAwWiIsIlBlcmNlbnRhZ2VDb21wbGV0ZSI6bnVsbCwiU3R5bGUiOnsiJGlkIjoiNyIsIlNoYXBlIjoxLCJTaGFwZVRoaWNrbmVzcyI6MSwiRHVyYXRpb25Gb3JtYXQiOjA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OTEsIkciOjE1NSwiQiI6MjEzfX0sIklzVmlzaWJsZSI6dHJ1ZSwiV2lkdGgiOjAuMCwiSGVpZ2h0IjoxNi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yLCJGb250TmFtZSI6IkNhbGlicmkiLCJJc0JvbGQiOmZhbHNlLCJJc0l0YWxpYyI6ZmFsc2UsIklzVW5kZXJsaW5lZCI6ZmFsc2UsIlBhcmVudFN0eWxlIjpudWxsfSwiQXV0b1NpemUiOjAsIkZvcmVncm91bmQiOnsiJGlkIjoiNDIiLCJDb2xvciI6eyIkaWQiOiI0MyIsIkEiOjI1NSwiUiI6MCwiRyI6MCwiQiI6MH19LCJNYXhXaWR0aCI6NzIwLjAsIk1heEhlaWdodCI6IkluZmluaXR5IiwiU21hcnRGb3JlZ3JvdW5kSXNBY3RpdmUiOmZhbHNlLCJIb3Jpem9udGFsQWxpZ25tZW50Ijox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xMCwiRm9udE5hbWUiOiJDYWxpYnJpIiwiSXNCb2xkIjpmYWxzZSwiSXNJdGFsaWMiOmZhbHNlLCJJc1VuZGVybGluZWQiOmZhbHNlLCJQYXJlbnRTdHlsZSI6bnVsbH0sIkF1dG9TaXplIjowLCJGb3JlZ3JvdW5kIjp7IiRpZCI6IjUxIiwiQ29sb3IiOnsiJGlkIjoi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GlkIjoiNTYiLCJBIjowLCJSIjoyNTUsIkciOjI1NSwiQiI6MjU1fX0sIklzVmlzaWJsZSI6dHJ1ZSwiV2lkdGgiOjAuMCwiSGVpZ2h0IjowLjAsIkJvcmRlclN0eWxlIjp7IiRpZCI6IjU3IiwiTGluZUNvbG9yIjpudWxsLCJMaW5lV2VpZ2h0IjowLjAsIkxpbmVUeXBlIjowLCJQYXJlbnRTdHlsZSI6bnVsbH0sIlBhcmVudFN0eWxlIjpudWxsfSwiRGF0ZUZvcm1hdCI6eyIkaWQiOiI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SIsIkZvcm1hdCI6MCwiSXNWaXNpYmxlIjpmYWxzZSwiTGFzdEtub3duVmlzaWJpbGl0eVN0YXRlIjpmYWxzZX0sIklzVmlzaWJsZSI6dHJ1ZSwiUGFyZW50U3R5bGUiOm51bGx9LCJJbmRleCI6MSwiU21hcnREdXJhdGlvbkFjdGl2YXRlZCI6ZmFsc2UsIkRhdGVGb3JtYXQiOnsiJHJlZiI6IjU4In0sIldlZWtOdW1iZXJpbmciOnsiJGlkIjoiNjAiLCJGb3JtYXQiOjAsIklzVmlzaWJsZSI6ZmFsc2UsIkxhc3RLbm93blZpc2liaWxpdHlTdGF0ZSI6ZmFsc2V9LCJJZCI6IjY1NjY5MTM0LWQxOGEtNDNlMi04OTU5LWRjOTcyZWYyNzI1MiIsIkltcG9ydElkIjpudWxsLCJUaXRsZSI6IlVuZG8gRnVuY3Rpb24iLCJOb3RlIjpudWxsLCJIeXBlcmxpbmsiOnsiJGlkIjoiNjEiLCJBZGRyZXNzIjoiIiwiU3ViQWRkcmVzcyI6IiJ9LCJJc0NoYW5nZWQiOmZhbHNlLCJJc05ldyI6ZmFsc2V9fSx7IiRpZCI6IjYyIiwiX2F0dGFjaGVkTWlsZXN0b25lcyI6W10sIlRhc2tEZWZpbml0aW9uIjp7IiRpZCI6IjYzIiwiR3JvdXBOYW1lIjpudWxsLCJTdGFydERhdGUiOiIyMDIzLTAxLTAxVDIzOjU5OjAwWiIsIkVuZERhdGUiOiIyMDIzLTAzLTMxVDIzOjU5OjAwWiIsIlBlcmNlbnRhZ2VDb21wbGV0ZSI6bnVsbCwiU3R5bGUiOnsiJGlkIjoiNjQiLCJTaGFwZSI6MSwiU2hhcGVUaGlja25lc3MiOjEsIkR1cmF0aW9uRm9ybWF0IjowLCJJbmNsdWRlTm9uV29ya2luZ0RheXNJbkR1cmF0aW9uIjpmYWxzZSwiUGVyY2VudGFnZUNvbXBsZXRlU3R5bGUiOnsiJGlkIjoiNjUiLCJGb250U2V0dGluZ3MiOnsiJGlkIjoiNjY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Y3IiwiTGluZUNvbG9yIjpudWxsLCJMaW5lV2VpZ2h0IjowLjAsIkxpbmVUeXBlIjowLCJQYXJlbnRTdHlsZSI6bnVsbH0sIlBhcmVudFN0eWxlIjpudWxsfSwiRHVyYXRpb25TdHlsZSI6eyIkaWQiOiI2OCIsIkZvbnRTZXR0aW5ncyI6eyIkaWQiOiI2O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zAiLCJMaW5lQ29sb3IiOm51bGwsIkxpbmVXZWlnaHQiOjAuMCwiTGluZVR5cGUiOjAsIlBhcmVudFN0eWxlIjpudWxsfSwiUGFyZW50U3R5bGUiOm51bGx9LCJIb3Jpem9udGFsQ29ubmVjdG9yU3R5bGUiOnsiJGlkIjoiNzEiLCJMaW5lQ29sb3IiOnsiJHJlZiI6IjI3In0sIkxpbmVXZWlnaHQiOjEuMCwiTGluZVR5cGUiOjAsIlBhcmVudFN0eWxlIjpudWxsfSwiVmVydGljYWxDb25uZWN0b3JTdHlsZSI6eyIkaWQiOiI3Mi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zMiLCJNYXJnaW4iOnsiJHJlZiI6IjMzIn0sIlBhZGRpbmciOnsiJHJlZiI6IjM0In0sIkJhY2tncm91bmQiOnsiJGlkIjoiNzQiLCJDb2xvciI6eyIkaWQiOiI3NSIsIkEiOjI1NSwiUiI6MTEyLCJHIjoxNzMsIkIiOjcxfX0sIklzVmlzaWJsZSI6dHJ1ZSwiV2lkdGgiOjAuMCwiSGVpZ2h0IjoxNi4wLCJCb3JkZXJTdHlsZSI6eyIkaWQiOiI3NiIsIkxpbmVDb2xvciI6eyIkcmVmIjoiMzgifSwiTGluZVdlaWdodCI6MC4wLCJMaW5lVHlwZSI6MCwiUGFyZW50U3R5bGUiOm51bGx9LCJQYXJlbnRTdHlsZSI6bnVsbH0sIlRpdGxlU3R5bGUiOnsiJGlkIjoiNzciLCJGb250U2V0dGluZ3MiOnsiJGlkIjoiNzgiLCJGb250U2l6ZSI6MTIsIkZvbnROYW1lIjoiQ2FsaWJyaSIsIklzQm9sZCI6ZmFsc2UsIklzSXRhbGljIjpmYWxzZSwiSXNVbmRlcmxpbmVkIjpmYWxzZSwiUGFyZW50U3R5bGUiOm51bGx9LCJBdXRvU2l6ZSI6MCwiRm9yZWdyb3VuZCI6eyIkaWQiOiI3OSIsIkNvbG9yIjp7IiRpZCI6IjgwIiwiQSI6MjU1LCJSIjowLCJHIjowLCJCIjowfX0sIk1heFdpZHRoIjo3M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gxIiwiQ29sb3IiOnsiJGlkIjoiODIiLCJBIjowLCJSIjoyNTUsIkciOjI1NSwiQiI6MjU1fX0sIklzVmlzaWJsZSI6dHJ1ZSwiV2lkdGgiOjAuMCwiSGVpZ2h0IjowLjAsIkJvcmRlclN0eWxlIjp7IiRpZCI6IjgzIiwiTGluZUNvbG9yIjpudWxsLCJMaW5lV2VpZ2h0IjowLjAsIkxpbmVUeXBlIjowLCJQYXJlbnRTdHlsZSI6bnVsbH0sIlBhcmVudFN0eWxlIjpudWxsfSwiRGF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GlkIjoiODgiLCJDb2xvciI6eyIkaWQiOiI4OSIsIkEiOjAsIlIiOjI1NSwiRyI6MjU1LCJCIjoyNTV9fSwiSXNWaXNpYmxlIjp0cnVlLCJXaWR0aCI6MC4wLCJIZWlnaHQiOjAuMCwiQm9yZGVyU3R5bGUiOnsiJGlkIjoiOTAiLCJMaW5lQ29sb3IiOm51bGwsIkxpbmVXZWlnaHQiOjAuMCwiTGluZVR5cGUiOjAsIlBhcmVudFN0eWxlIjpudWxsfSwiUGFyZW50U3R5bGUiOm51bGx9LCJEYXRlRm9ybWF0Ijp7IiRyZWYiOiI1OCJ9LCJXZWVrTnVtYmVyaW5nIjp7IiRpZCI6IjkxIiwiRm9ybWF0IjowLCJJc1Zpc2libGUiOmZhbHNlLCJMYXN0S25vd25WaXNpYmlsaXR5U3RhdGUiOmZhbHNlfSwiSXNWaXNpYmxlIjp0cnVlLCJQYXJlbnRTdHlsZSI6bnVsbH0sIkluZGV4IjoyLCJTbWFydER1cmF0aW9uQWN0aXZhdGVkIjpmYWxzZSwiRGF0ZUZvcm1hdCI6eyIkcmVmIjoiNTgifSwiV2Vla051bWJlcmluZyI6eyIkaWQiOiI5MiIsIkZvcm1hdCI6MCwiSXNWaXNpYmxlIjpmYWxzZSwiTGFzdEtub3duVmlzaWJpbGl0eVN0YXRlIjpmYWxzZX0sIklkIjoiMjY2MTVmM2EtNDE2ZC00YTBhLTgzNTEtMWFkMTdlNTEzMDExIiwiSW1wb3J0SWQiOm51bGwsIlRpdGxlIjoiRmVhdHVyZSBBIHNjb3BlIiwiTm90ZSI6bnVsbCwiSHlwZXJsaW5rIjp7IiRpZCI6IjkzIiwiQWRkcmVzcyI6bnVsbCwiU3ViQWRkcmVzcyI6bnVsbH0sIklzQ2hhbmdlZCI6ZmFsc2UsIklzTmV3IjpmYWxzZX19LHsiJGlkIjoiOTQiLCJfYXR0YWNoZWRNaWxlc3RvbmVzIjpbXSwiVGFza0RlZmluaXRpb24iOnsiJGlkIjoiOTUiLCJHcm91cE5hbWUiOm51bGwsIlN0YXJ0RGF0ZSI6IjIwMjMtMDctMDFUMjM6NTk6MDBaIiwiRW5kRGF0ZSI6IjIwMjMtMDktMzBUMjM6NTk6MDBaIiwiUGVyY2VudGFnZUNvbXBsZXRlIjpudWxsLCJTdHlsZSI6eyIkaWQiOiI5NiIsIlNoYXBlIjoxLCJTaGFwZVRoaWNrbmVzcyI6MSwiRHVyYXRpb25Gb3JtYXQiOjAsIkluY2x1ZGVOb25Xb3JraW5nRGF5c0luRHVyYXRpb24iOmZhbHNlLCJQZXJjZW50YWdlQ29tcGxldGVTdHlsZSI6eyIkaWQiOiI5NyIsIkZvbnRTZXR0aW5ncyI6eyIkaWQiOiI5O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OTkiLCJMaW5lQ29sb3IiOm51bGwsIkxpbmVXZWlnaHQiOjAuMCwiTGluZVR5cGUiOjAsIlBhcmVudFN0eWxlIjpudWxsfSwiUGFyZW50U3R5bGUiOm51bGx9LCJEdXJhdGlvblN0eWxlIjp7IiRpZCI6IjEwMCIsIkZvbnRTZXR0aW5ncyI6eyIkaWQiOiIxMDE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wMiIsIkxpbmVDb2xvciI6bnVsbCwiTGluZVdlaWdodCI6MC4wLCJMaW5lVHlwZSI6MCwiUGFyZW50U3R5bGUiOm51bGx9LCJQYXJlbnRTdHlsZSI6bnVsbH0sIkhvcml6b250YWxDb25uZWN0b3JTdHlsZSI6eyIkaWQiOiIxMDMiLCJMaW5lQ29sb3IiOnsiJHJlZiI6IjI3In0sIkxpbmVXZWlnaHQiOjEuMCwiTGluZVR5cGUiOjAsIlBhcmVudFN0eWxlIjpudWxsfSwiVmVydGljYWxDb25uZWN0b3JTdHlsZSI6eyIkaWQiOiIxMDQ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EwNSIsIk1hcmdpbiI6eyIkcmVmIjoiMzMifSwiUGFkZGluZyI6eyIkcmVmIjoiMzQifSwiQmFja2dyb3VuZCI6eyIkaWQiOiIxMDYiLCJDb2xvciI6eyIkaWQiOiIxMDciLCJBIjoyNTUsIlIiOjIzNywiRyI6MTI1LCJCIjo0OX19LCJJc1Zpc2libGUiOnRydWUsIldpZHRoIjowLjAsIkhlaWdodCI6MTYuMCwiQm9yZGVyU3R5bGUiOnsiJGlkIjoiMTA4IiwiTGluZUNvbG9yIjp7IiRyZWYiOiIzOCJ9LCJMaW5lV2VpZ2h0IjowLjAsIkxpbmVUeXBlIjowLCJQYXJlbnRTdHlsZSI6bnVsbH0sIlBhcmVudFN0eWxlIjpudWxsfSwiVGl0bGVTdHlsZSI6eyIkaWQiOiIxMDkiLCJGb250U2V0dGluZ3MiOnsiJGlkIjoiMTEwIiwiRm9udFNpemUiOjEyLCJGb250TmFtZSI6IkNhbGlicmkiLCJJc0JvbGQiOmZhbHNlLCJJc0l0YWxpYyI6ZmFsc2UsIklzVW5kZXJsaW5lZCI6ZmFsc2UsIlBhcmVudFN0eWxlIjpudWxsfSwiQXV0b1NpemUiOjAsIkZvcmVncm91bmQiOnsiJGlkIjoiMTExIiwiQ29sb3IiOnsiJGlkIjoiMTEyIiwiQSI6MjU1LCJSIjowLCJHIjowLCJCIjowfX0sIk1heFdpZHRoIjo3M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ExMyIsIkNvbG9yIjp7IiRpZCI6IjExNCIsIkEiOjAsIlIiOjI1NSwiRyI6MjU1LCJCIjoyNTV9fSwiSXNWaXNpYmxlIjp0cnVlLCJXaWR0aCI6MC4wLCJIZWlnaHQiOjAuMCwiQm9yZGVyU3R5bGUiOnsiJGlkIjoiMTE1IiwiTGluZUNvbG9yIjpudWxsLCJMaW5lV2VpZ2h0IjowLjAsIkxpbmVUeXBlIjowLCJQYXJlbnRTdHlsZSI6bnVsbH0sIlBhcmVudFN0eWxlIjpudWxsfSwiRGF0ZVN0eWxlIjp7IiRpZCI6IjExNiIsIkZvbnRTZXR0aW5ncyI6eyIkaWQiOiIxMTciLCJGb250U2l6ZSI6MTAsIkZvbnROYW1lIjoiQ2FsaWJyaSIsIklzQm9sZCI6ZmFsc2UsIklzSXRhbGljIjpmYWxzZSwiSXNVbmRlcmxpbmVkIjpmYWxzZSwiUGFyZW50U3R5bGUiOm51bGx9LCJBdXRvU2l6ZSI6MCwiRm9yZWdyb3VuZCI6eyIkaWQiOiIxMTgiLCJDb2xvciI6eyIkaWQiOiIx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pZCI6IjEyMCIsIkNvbG9yIjp7IiRpZCI6IjEyMSIsIkEiOjAsIlIiOjI1NSwiRyI6MjU1LCJCIjoyNTV9fSwiSXNWaXNpYmxlIjp0cnVlLCJXaWR0aCI6MC4wLCJIZWlnaHQiOjAuMCwiQm9yZGVyU3R5bGUiOnsiJGlkIjoiMTIyIiwiTGluZUNvbG9yIjpudWxsLCJMaW5lV2VpZ2h0IjowLjAsIkxpbmVUeXBlIjowLCJQYXJlbnRTdHlsZSI6bnVsbH0sIlBhcmVudFN0eWxlIjpudWxsfSwiRGF0ZUZvcm1hdCI6eyIkcmVmIjoiNTgifSwiV2Vla051bWJlcmluZyI6eyIkaWQiOiIxMjMiLCJGb3JtYXQiOjAsIklzVmlzaWJsZSI6ZmFsc2UsIkxhc3RLbm93blZpc2liaWxpdHlTdGF0ZSI6ZmFsc2V9LCJJc1Zpc2libGUiOnRydWUsIlBhcmVudFN0eWxlIjpudWxsfSwiSW5kZXgiOjMsIlNtYXJ0RHVyYXRpb25BY3RpdmF0ZWQiOmZhbHNlLCJEYXRlRm9ybWF0Ijp7IiRyZWYiOiI1OCJ9LCJXZWVrTnVtYmVyaW5nIjp7IiRpZCI6IjEyNCIsIkZvcm1hdCI6MCwiSXNWaXNpYmxlIjpmYWxzZSwiTGFzdEtub3duVmlzaWJpbGl0eVN0YXRlIjpmYWxzZX0sIklkIjoiNTYxZDNmMzQtN2QxYi00NTQ0LTkxYWMtNGRlOTc5N2EzZjRkIiwiSW1wb3J0SWQiOm51bGwsIlRpdGxlIjoiSW50ZWdyYXRlZCBwcm90b3R5cGUiLCJOb3RlIjpudWxsLCJIeXBlcmxpbmsiOnsiJGlkIjoiMTI1IiwiQWRkcmVzcyI6IiIsIlN1YkFkZHJlc3MiOiIifSwiSXNDaGFuZ2VkIjpmYWxzZSwiSXNOZXciOmZhbHNlfX0seyIkaWQiOiIxMjYiLCJfYXR0YWNoZWRNaWxlc3RvbmVzIjpbXSwiVGFza0RlZmluaXRpb24iOnsiJGlkIjoiMTI3IiwiR3JvdXBOYW1lIjpudWxsLCJTdGFydERhdGUiOiIyMDIzLTEwLTAxVDIzOjU5OjAwWiIsIkVuZERhdGUiOiIyMDIzLTEyLTMxVDIzOjU5OjAwWiIsIlBlcmNlbnRhZ2VDb21wbGV0ZSI6bnVsbCwiU3R5bGUiOnsiJGlkIjoiMTI4IiwiU2hhcGUiOjEsIlNoYXBlVGhpY2tuZXNzIjoxLCJEdXJhdGlvbkZvcm1hdCI6MCwiSW5jbHVkZU5vbldvcmtpbmdEYXlzSW5EdXJhdGlvbiI6ZmFsc2UsIlBlcmNlbnRhZ2VDb21wbGV0ZVN0eWxlIjp7IiRpZCI6IjEyOSIsIkZvbnRTZXR0aW5ncyI6eyIkaWQiOiIxMzA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EzMSIsIkxpbmVDb2xvciI6bnVsbCwiTGluZVdlaWdodCI6MC4wLCJMaW5lVHlwZSI6MCwiUGFyZW50U3R5bGUiOm51bGx9LCJQYXJlbnRTdHlsZSI6bnVsbH0sIkR1cmF0aW9uU3R5bGUiOnsiJGlkIjoiMTMyIiwiRm9udFNldHRpbmdzIjp7IiRpZCI6IjEzM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M0IiwiTGluZUNvbG9yIjpudWxsLCJMaW5lV2VpZ2h0IjowLjAsIkxpbmVUeXBlIjowLCJQYXJlbnRTdHlsZSI6bnVsbH0sIlBhcmVudFN0eWxlIjpudWxsfSwiSG9yaXpvbnRhbENvbm5lY3RvclN0eWxlIjp7IiRpZCI6IjEzNSIsIkxpbmVDb2xvciI6eyIkcmVmIjoiMjcifSwiTGluZVdlaWdodCI6MS4wLCJMaW5lVHlwZSI6MCwiUGFyZW50U3R5bGUiOm51bGx9LCJWZXJ0aWNhbENvbm5lY3RvclN0eWxlIjp7IiRpZCI6IjEzNi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MTM3IiwiTWFyZ2luIjp7IiRyZWYiOiIzMyJ9LCJQYWRkaW5nIjp7IiRyZWYiOiIzNCJ9LCJCYWNrZ3JvdW5kIjp7IiRpZCI6IjEzOCIsIkNvbG9yIjp7IiRpZCI6IjEzOSIsIkEiOjI1NSwiUiI6MjU1LCJHIjoxOTIsIkIiOjB9fSwiSXNWaXNpYmxlIjp0cnVlLCJXaWR0aCI6MC4wLCJIZWlnaHQiOjE2LjAsIkJvcmRlclN0eWxlIjp7IiRpZCI6IjE0MCIsIkxpbmVDb2xvciI6eyIkcmVmIjoiMzgifSwiTGluZVdlaWdodCI6MC4wLCJMaW5lVHlwZSI6MCwiUGFyZW50U3R5bGUiOm51bGx9LCJQYXJlbnRTdHlsZSI6bnVsbH0sIlRpdGxlU3R5bGUiOnsiJGlkIjoiMTQxIiwiRm9udFNldHRpbmdzIjp7IiRpZCI6IjE0MiIsIkZvbnRTaXplIjoxMiwiRm9udE5hbWUiOiJDYWxpYnJpIiwiSXNCb2xkIjpmYWxzZSwiSXNJdGFsaWMiOmZhbHNlLCJJc1VuZGVybGluZWQiOmZhbHNlLCJQYXJlbnRTdHlsZSI6bnVsbH0sIkF1dG9TaXplIjowLCJGb3JlZ3JvdW5kIjp7IiRpZCI6IjE0MyIsIkNvbG9yIjp7IiRpZCI6IjE0NCIsIkEiOjI1NSwiUiI6MCwiRyI6MCwiQiI6MH19LCJNYXhXaWR0aCI6NzI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xNDUiLCJDb2xvciI6eyIkaWQiOiIxNDYiLCJBIjowLCJSIjoyNTUsIkciOjI1NSwiQiI6MjU1fX0sIklzVmlzaWJsZSI6dHJ1ZSwiV2lkdGgiOjAuMCwiSGVpZ2h0IjowLjAsIkJvcmRlclN0eWxlIjp7IiRpZCI6IjE0NyIsIkxpbmVDb2xvciI6bnVsbCwiTGluZVdlaWdodCI6MC4wLCJMaW5lVHlwZSI6MCwiUGFyZW50U3R5bGUiOm51bGx9LCJQYXJlbnRTdHlsZSI6bnVsbH0sIkRhdGVTdHlsZSI6eyIkaWQiOiIxNDgiLCJGb250U2V0dGluZ3MiOnsiJGlkIjoiMTQ5IiwiRm9udFNpemUiOjEwLCJGb250TmFtZSI6IkNhbGlicmkiLCJJc0JvbGQiOmZhbHNlLCJJc0l0YWxpYyI6ZmFsc2UsIklzVW5kZXJsaW5lZCI6ZmFsc2UsIlBhcmVudFN0eWxlIjpudWxsfSwiQXV0b1NpemUiOjAsIkZvcmVncm91bmQiOnsiJGlkIjoiMTUwIiwiQ29sb3IiOnsiJGlkIjoiMTU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aWQiOiIxNTIiLCJDb2xvciI6eyIkaWQiOiIxNTMiLCJBIjowLCJSIjoyNTUsIkciOjI1NSwiQiI6MjU1fX0sIklzVmlzaWJsZSI6dHJ1ZSwiV2lkdGgiOjAuMCwiSGVpZ2h0IjowLjAsIkJvcmRlclN0eWxlIjp7IiRpZCI6IjE1NCIsIkxpbmVDb2xvciI6bnVsbCwiTGluZVdlaWdodCI6MC4wLCJMaW5lVHlwZSI6MCwiUGFyZW50U3R5bGUiOm51bGx9LCJQYXJlbnRTdHlsZSI6bnVsbH0sIkRhdGVGb3JtYXQiOnsiJHJlZiI6IjU4In0sIldlZWtOdW1iZXJpbmciOnsiJGlkIjoiMTU1IiwiRm9ybWF0IjowLCJJc1Zpc2libGUiOmZhbHNlLCJMYXN0S25vd25WaXNpYmlsaXR5U3RhdGUiOmZhbHNlfSwiSXNWaXNpYmxlIjp0cnVlLCJQYXJlbnRTdHlsZSI6bnVsbH0sIkluZGV4Ijo0LCJTbWFydER1cmF0aW9uQWN0aXZhdGVkIjpmYWxzZSwiRGF0ZUZvcm1hdCI6eyIkcmVmIjoiNTgifSwiV2Vla051bWJlcmluZyI6eyIkaWQiOiIxNTYiLCJGb3JtYXQiOjAsIklzVmlzaWJsZSI6ZmFsc2UsIkxhc3RLbm93blZpc2liaWxpdHlTdGF0ZSI6ZmFsc2V9LCJJZCI6ImM4MWI0NmQzLTI4NGMtNGI4Yi04ZjIxLTBmYWEyOTEwZjQ5YiIsIkltcG9ydElkIjpudWxsLCJUaXRsZSI6IkFyY2hpdmluZyIsIk5vdGUiOm51bGwsIkh5cGVybGluayI6eyIkaWQiOiIxNTciLCJBZGRyZXNzIjoiIiwiU3ViQWRkcmVzcyI6IiJ9LCJJc0NoYW5nZWQiOmZhbHNlLCJJc05ldyI6ZmFsc2V9fV0sIl9taWxlc3RvbmVzIjpbXSwiSWQiOiI3NGQzZmJkMi1mNDY0LTQxZTEtODI5Yi1jNTcyNGI4NGJkNDEiLCJJc1NpbmdsZUl0ZW1Sb3ciOmZhbHNlfSx7IiRpZCI6IjE1OCIsIl90YXNrcyI6W3siJGlkIjoiMTU5IiwiX2F0dGFjaGVkTWlsZXN0b25lcyI6W10sIlRhc2tEZWZpbml0aW9uIjp7IiRpZCI6IjE2MCIsIkdyb3VwTmFtZSI6bnVsbCwiU3RhcnREYXRlIjoiMjAyMy0xMC0wMVQyMzo1OTowMFoiLCJFbmREYXRlIjoiMjAyMy0xMi0zMVQyMzo1OTowMFoiLCJQZXJjZW50YWdlQ29tcGxldGUiOm51bGwsIlN0eWxlIjp7IiRpZCI6IjE2MSIsIlNoYXBlIjoxLCJTaGFwZVRoaWNrbmVzcyI6MSwiRHVyYXRpb25Gb3JtYXQiOjAsIkluY2x1ZGVOb25Xb3JraW5nRGF5c0luRHVyYXRpb24iOmZhbHNlLCJQZXJjZW50YWdlQ29tcGxldGVTdHlsZSI6eyIkaWQiOiIxNjIiLCJGb250U2V0dGluZ3MiOnsiJGlkIjoiMTYz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NjQiLCJMaW5lQ29sb3IiOm51bGwsIkxpbmVXZWlnaHQiOjAuMCwiTGluZVR5cGUiOjAsIlBhcmVudFN0eWxlIjpudWxsfSwiUGFyZW50U3R5bGUiOm51bGx9LCJEdXJhdGlvblN0eWxlIjp7IiRpZCI6IjE2NSIsIkZvbnRTZXR0aW5ncyI6eyIkaWQiOiIxNjY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2NyIsIkxpbmVDb2xvciI6bnVsbCwiTGluZVdlaWdodCI6MC4wLCJMaW5lVHlwZSI6MCwiUGFyZW50U3R5bGUiOm51bGx9LCJQYXJlbnRTdHlsZSI6bnVsbH0sIkhvcml6b250YWxDb25uZWN0b3JTdHlsZSI6eyIkaWQiOiIxNjgiLCJMaW5lQ29sb3IiOnsiJHJlZiI6IjI3In0sIkxpbmVXZWlnaHQiOjEuMCwiTGluZVR5cGUiOjAsIlBhcmVudFN0eWxlIjpudWxsfSwiVmVydGljYWxDb25uZWN0b3JTdHlsZSI6eyIkaWQiOiIxNjk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E3MCIsIk1hcmdpbiI6eyIkcmVmIjoiMzMifSwiUGFkZGluZyI6eyIkcmVmIjoiMzQifSwiQmFja2dyb3VuZCI6eyIkaWQiOiIxNzEiLCJDb2xvciI6eyIkaWQiOiIxNzIiLCJBIjoyNTUsIlIiOjI1NSwiRyI6MTkyLCJCIjowfX0sIklzVmlzaWJsZSI6dHJ1ZSwiV2lkdGgiOjAuMCwiSGVpZ2h0IjoxNi4wLCJCb3JkZXJTdHlsZSI6eyIkaWQiOiIxNzMiLCJMaW5lQ29sb3IiOnsiJHJlZiI6IjM4In0sIkxpbmVXZWlnaHQiOjAuMCwiTGluZVR5cGUiOjAsIlBhcmVudFN0eWxlIjpudWxsfSwiUGFyZW50U3R5bGUiOm51bGx9LCJUaXRsZVN0eWxlIjp7IiRpZCI6IjE3NCIsIkZvbnRTZXR0aW5ncyI6eyIkaWQiOiIxNzUiLCJGb250U2l6ZSI6MTIsIkZvbnROYW1lIjoiQ2FsaWJyaSIsIklzQm9sZCI6ZmFsc2UsIklzSXRhbGljIjpmYWxzZSwiSXNVbmRlcmxpbmVkIjpmYWxzZSwiUGFyZW50U3R5bGUiOm51bGx9LCJBdXRvU2l6ZSI6MCwiRm9yZWdyb3VuZCI6eyIkaWQiOiIxNzYiLCJDb2xvciI6eyIkaWQiOiIxNzc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Tc4IiwiQ29sb3IiOnsiJGlkIjoiMTc5IiwiQSI6MCwiUiI6MjU1LCJHIjoyNTUsIkIiOjI1NX19LCJJc1Zpc2libGUiOnRydWUsIldpZHRoIjowLjAsIkhlaWdodCI6MC4wLCJCb3JkZXJTdHlsZSI6eyIkaWQiOiIxODAiLCJMaW5lQ29sb3IiOm51bGwsIkxpbmVXZWlnaHQiOjAuMCwiTGluZVR5cGUiOjAsIlBhcmVudFN0eWxlIjpudWxsfSwiUGFyZW50U3R5bGUiOm51bGx9LCJEYXRlU3R5bGUiOnsiJGlkIjoiMTgxIiwiRm9udFNldHRpbmdzIjp7IiRpZCI6IjE4MiIsIkZvbnRTaXplIjoxMCwiRm9udE5hbWUiOiJDYWxpYnJpIiwiSXNCb2xkIjpmYWxzZSwiSXNJdGFsaWMiOmZhbHNlLCJJc1VuZGVybGluZWQiOmZhbHNlLCJQYXJlbnRTdHlsZSI6bnVsbH0sIkF1dG9TaXplIjowLCJGb3JlZ3JvdW5kIjp7IiRpZCI6IjE4MyIsIkNvbG9yIjp7IiRpZCI6IjE4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GlkIjoiMTg1IiwiQ29sb3IiOnsiJGlkIjoiMTg2IiwiQSI6ODksIlIiOjAsIkciOjAsIkIiOjB9fSwiSXNWaXNpYmxlIjp0cnVlLCJXaWR0aCI6MC4wLCJIZWlnaHQiOjAuMCwiQm9yZGVyU3R5bGUiOnsiJGlkIjoiMTg3IiwiTGluZUNvbG9yIjpudWxsLCJMaW5lV2VpZ2h0IjowLjAsIkxpbmVUeXBlIjowLCJQYXJlbnRTdHlsZSI6bnVsbH0sIlBhcmVudFN0eWxlIjpudWxsfSwiRGF0ZUZvcm1hdCI6eyIkcmVmIjoiNTgifSwiV2Vla051bWJlcmluZyI6eyIkaWQiOiIxODgiLCJGb3JtYXQiOjAsIklzVmlzaWJsZSI6ZmFsc2UsIkxhc3RLbm93blZpc2liaWxpdHlTdGF0ZSI6ZmFsc2V9LCJJc1Zpc2libGUiOnRydWUsIlBhcmVudFN0eWxlIjpudWxsfSwiSW5kZXgiOjUsIlNtYXJ0RHVyYXRpb25BY3RpdmF0ZWQiOmZhbHNlLCJEYXRlRm9ybWF0Ijp7IiRyZWYiOiI1OCJ9LCJXZWVrTnVtYmVyaW5nIjp7IiRpZCI6IjE4OSIsIkZvcm1hdCI6MCwiSXNWaXNpYmxlIjpmYWxzZSwiTGFzdEtub3duVmlzaWJpbGl0eVN0YXRlIjpmYWxzZX0sIklkIjoiN2QzMGY2MzAtOTFiMi00MTMyLWEyNWUtZGE1MzA4NTUwMjA3IiwiSW1wb3J0SWQiOm51bGwsIlRpdGxlIjoiRnJvbnQtZW5kIHByb3RvdHlwaW5nIiwiTm90ZSI6bnVsbCwiSHlwZXJsaW5rIjp7IiRpZCI6IjE5MCIsIkFkZHJlc3MiOiIiLCJTdWJBZGRyZXNzIjoiIn0sIklzQ2hhbmdlZCI6ZmFsc2UsIklzTmV3IjpmYWxzZX19LHsiJGlkIjoiMTkxIiwiX2F0dGFjaGVkTWlsZXN0b25lcyI6W10sIlRhc2tEZWZpbml0aW9uIjp7IiRpZCI6IjE5MiIsIkdyb3VwTmFtZSI6bnVsbCwiU3RhcnREYXRlIjoiMjAyMy0wNy0wMVQyMzo1OTowMFoiLCJFbmREYXRlIjoiMjAyMy0wOS0zMFQyMzo1OTowMFoiLCJQZXJjZW50YWdlQ29tcGxldGUiOm51bGwsIlN0eWxlIjp7IiRpZCI6IjE5MyIsIlNoYXBlIjoxLCJTaGFwZVRoaWNrbmVzcyI6MSwiRHVyYXRpb25Gb3JtYXQiOjAsIkluY2x1ZGVOb25Xb3JraW5nRGF5c0luRHVyYXRpb24iOmZhbHNlLCJQZXJjZW50YWdlQ29tcGxldGVTdHlsZSI6eyIkaWQiOiIxOTQiLCJGb250U2V0dGluZ3MiOnsiJGlkIjoiMTk1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OTYiLCJMaW5lQ29sb3IiOm51bGwsIkxpbmVXZWlnaHQiOjAuMCwiTGluZVR5cGUiOjAsIlBhcmVudFN0eWxlIjpudWxsfSwiUGFyZW50U3R5bGUiOm51bGx9LCJEdXJhdGlvblN0eWxlIjp7IiRpZCI6IjE5NyIsIkZvbnRTZXR0aW5ncyI6eyIkaWQiOiIxOTg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5OSIsIkxpbmVDb2xvciI6bnVsbCwiTGluZVdlaWdodCI6MC4wLCJMaW5lVHlwZSI6MCwiUGFyZW50U3R5bGUiOm51bGx9LCJQYXJlbnRTdHlsZSI6bnVsbH0sIkhvcml6b250YWxDb25uZWN0b3JTdHlsZSI6eyIkaWQiOiIyMDAiLCJMaW5lQ29sb3IiOnsiJHJlZiI6IjI3In0sIkxpbmVXZWlnaHQiOjEuMCwiTGluZVR5cGUiOjAsIlBhcmVudFN0eWxlIjpudWxsfSwiVmVydGljYWxDb25uZWN0b3JTdHlsZSI6eyIkaWQiOiIyMDE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IwMiIsIk1hcmdpbiI6eyIkcmVmIjoiMzMifSwiUGFkZGluZyI6eyIkcmVmIjoiMzQifSwiQmFja2dyb3VuZCI6eyIkaWQiOiIyMDMiLCJDb2xvciI6eyIkaWQiOiIyMDQiLCJBIjoyNTUsIlIiOjIzNywiRyI6MTI1LCJCIjo0OX19LCJJc1Zpc2libGUiOnRydWUsIldpZHRoIjowLjAsIkhlaWdodCI6MTYuMCwiQm9yZGVyU3R5bGUiOnsiJGlkIjoiMjA1IiwiTGluZUNvbG9yIjp7IiRyZWYiOiIzOCJ9LCJMaW5lV2VpZ2h0IjowLjAsIkxpbmVUeXBlIjowLCJQYXJlbnRTdHlsZSI6bnVsbH0sIlBhcmVudFN0eWxlIjpudWxsfSwiVGl0bGVTdHlsZSI6eyIkaWQiOiIyMDYiLCJGb250U2V0dGluZ3MiOnsiJGlkIjoiMjA3IiwiRm9udFNpemUiOjEyLCJGb250TmFtZSI6IkNhbGlicmkiLCJJc0JvbGQiOmZhbHNlLCJJc0l0YWxpYyI6ZmFsc2UsIklzVW5kZXJsaW5lZCI6ZmFsc2UsIlBhcmVudFN0eWxlIjpudWxsfSwiQXV0b1NpemUiOjAsIkZvcmVncm91bmQiOnsiJGlkIjoiMjA4IiwiQ29sb3IiOnsiJGlkIjoiMjA5IiwiQSI6MjU1LCJSIjowLCJHIjowLCJCIjowfX0sIk1heFdpZHRoIjo5N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IxMCIsIkNvbG9yIjp7IiRpZCI6IjIxMSIsIkEiOjAsIlIiOjI1NSwiRyI6MjU1LCJCIjoyNTV9fSwiSXNWaXNpYmxlIjp0cnVlLCJXaWR0aCI6MC4wLCJIZWlnaHQiOjAuMCwiQm9yZGVyU3R5bGUiOnsiJGlkIjoiMjEyIiwiTGluZUNvbG9yIjpudWxsLCJMaW5lV2VpZ2h0IjowLjAsIkxpbmVUeXBlIjowLCJQYXJlbnRTdHlsZSI6bnVsbH0sIlBhcmVudFN0eWxlIjpudWxsfSwiRGF0ZVN0eWxlIjp7IiRpZCI6IjIxMyIsIkZvbnRTZXR0aW5ncyI6eyIkaWQiOiIyMTQiLCJGb250U2l6ZSI6MTAsIkZvbnROYW1lIjoiQ2FsaWJyaSIsIklzQm9sZCI6ZmFsc2UsIklzSXRhbGljIjpmYWxzZSwiSXNVbmRlcmxpbmVkIjpmYWxzZSwiUGFyZW50U3R5bGUiOm51bGx9LCJBdXRvU2l6ZSI6MCwiRm9yZWdyb3VuZCI6eyIkcmVmIjoiMTgzIn0sIk1heFdpZHRoIjoyMDAuMCwiTWF4SGVpZ2h0IjoiSW5maW5pdHkiLCJTbWFydEZvcmVncm91bmRJc0FjdGl2ZSI6ZmFsc2UsIkhvcml6b250YWxBbGlnbm1lbnQiOjIsIlZlcnRpY2FsQWxpZ25tZW50IjowLCJTbWFydEZvcmVncm91bmQiOm51bGwsIkJhY2tncm91bmRGaWxsVHlwZSI6MCwiTWFyZ2luIjp7IiRyZWYiOiI1MyJ9LCJQYWRkaW5nIjp7IiRyZWYiOiI1NCJ9LCJCYWNrZ3JvdW5kIjp7IiRyZWYiOiIxODUifSwiSXNWaXNpYmxlIjp0cnVlLCJXaWR0aCI6MC4wLCJIZWlnaHQiOjAuMCwiQm9yZGVyU3R5bGUiOnsiJGlkIjoiMjE1IiwiTGluZUNvbG9yIjpudWxsLCJMaW5lV2VpZ2h0IjowLjAsIkxpbmVUeXBlIjowLCJQYXJlbnRTdHlsZSI6bnVsbH0sIlBhcmVudFN0eWxlIjpudWxsfSwiRGF0ZUZvcm1hdCI6eyIkcmVmIjoiNTgifSwiV2Vla051bWJlcmluZyI6eyIkaWQiOiIyMTYiLCJGb3JtYXQiOjAsIklzVmlzaWJsZSI6ZmFsc2UsIkxhc3RLbm93blZpc2liaWxpdHlTdGF0ZSI6ZmFsc2V9LCJJc1Zpc2libGUiOnRydWUsIlBhcmVudFN0eWxlIjpudWxsfSwiSW5kZXgiOjYsIlNtYXJ0RHVyYXRpb25BY3RpdmF0ZWQiOmZhbHNlLCJEYXRlRm9ybWF0Ijp7IiRyZWYiOiI1OCJ9LCJXZWVrTnVtYmVyaW5nIjp7IiRpZCI6IjIxNyIsIkZvcm1hdCI6MCwiSXNWaXNpYmxlIjpmYWxzZSwiTGFzdEtub3duVmlzaWJpbGl0eVN0YXRlIjpmYWxzZX0sIklkIjoiNzJiZTYyZTYtZWJkYi00ZDM0LWI5YjQtYjlhMzRjN2E2N2EyIiwiSW1wb3J0SWQiOm51bGwsIlRpdGxlIjoiTVZQIHJlcXVpcmVtZW50cyIsIk5vdGUiOm51bGwsIkh5cGVybGluayI6eyIkaWQiOiIyMTgiLCJBZGRyZXNzIjoiIiwiU3ViQWRkcmVzcyI6IiJ9LCJJc0NoYW5nZWQiOmZhbHNlLCJJc05ldyI6ZmFsc2V9fSx7IiRpZCI6IjIxOSIsIl9hdHRhY2hlZE1pbGVzdG9uZXMiOltdLCJUYXNrRGVmaW5pdGlvbiI6eyIkaWQiOiIyMjAiLCJHcm91cE5hbWUiOm51bGwsIlN0YXJ0RGF0ZSI6IjIwMjMtMDQtMDFUMjM6NTk6MDBaIiwiRW5kRGF0ZSI6IjIwMjMtMDYtMzBUMjM6NTk6MDBaIiwiUGVyY2VudGFnZUNvbXBsZXRlIjpudWxsLCJTdHlsZSI6eyIkaWQiOiIyMjEiLCJTaGFwZSI6MSwiU2hhcGVUaGlja25lc3MiOjEsIkR1cmF0aW9uRm9ybWF0IjowLCJJbmNsdWRlTm9uV29ya2luZ0RheXNJbkR1cmF0aW9uIjpmYWxzZSwiUGVyY2VudGFnZUNvbXBsZXRlU3R5bGUiOnsiJGlkIjoiMjIyIiwiRm9udFNldHRpbmdzIjp7IiRpZCI6IjIyM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jI0IiwiTGluZUNvbG9yIjpudWxsLCJMaW5lV2VpZ2h0IjowLjAsIkxpbmVUeXBlIjowLCJQYXJlbnRTdHlsZSI6bnVsbH0sIlBhcmVudFN0eWxlIjpudWxsfSwiRHVyYXRpb25TdHlsZSI6eyIkaWQiOiIyMjUiLCJGb250U2V0dGluZ3MiOnsiJGlkIjoiMjI2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yMjciLCJMaW5lQ29sb3IiOm51bGwsIkxpbmVXZWlnaHQiOjAuMCwiTGluZVR5cGUiOjAsIlBhcmVudFN0eWxlIjpudWxsfSwiUGFyZW50U3R5bGUiOm51bGx9LCJIb3Jpem9udGFsQ29ubmVjdG9yU3R5bGUiOnsiJGlkIjoiMjI4IiwiTGluZUNvbG9yIjp7IiRyZWYiOiIyNyJ9LCJMaW5lV2VpZ2h0IjoxLjAsIkxpbmVUeXBlIjowLCJQYXJlbnRTdHlsZSI6bnVsbH0sIlZlcnRpY2FsQ29ubmVjdG9yU3R5bGUiOnsiJGlkIjoiMjI5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yMzAiLCJNYXJnaW4iOnsiJHJlZiI6IjMzIn0sIlBhZGRpbmciOnsiJHJlZiI6IjM0In0sIkJhY2tncm91bmQiOnsiJGlkIjoiMjMxIiwiQ29sb3IiOnsiJGlkIjoiMjMyIiwiQSI6MjU1LCJSIjo5MSwiRyI6MTU1LCJCIjoyMTN9fSwiSXNWaXNpYmxlIjp0cnVlLCJXaWR0aCI6MC4wLCJIZWlnaHQiOjE2LjAsIkJvcmRlclN0eWxlIjp7IiRpZCI6IjIzMyIsIkxpbmVDb2xvciI6eyIkcmVmIjoiMzgifSwiTGluZVdlaWdodCI6MC4wLCJMaW5lVHlwZSI6MCwiUGFyZW50U3R5bGUiOm51bGx9LCJQYXJlbnRTdHlsZSI6bnVsbH0sIlRpdGxlU3R5bGUiOnsiJGlkIjoiMjM0IiwiRm9udFNldHRpbmdzIjp7IiRpZCI6IjIzNSIsIkZvbnRTaXplIjoxMiwiRm9udE5hbWUiOiJDYWxpYnJpIiwiSXNCb2xkIjpmYWxzZSwiSXNJdGFsaWMiOmZhbHNlLCJJc1VuZGVybGluZWQiOmZhbHNlLCJQYXJlbnRTdHlsZSI6bnVsbH0sIkF1dG9TaXplIjowLCJGb3JlZ3JvdW5kIjp7IiRpZCI6IjIzNiIsIkNvbG9yIjp7IiRpZCI6IjIzNy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yMzgiLCJDb2xvciI6eyIkaWQiOiIyMzkiLCJBIjowLCJSIjoyNTUsIkciOjI1NSwiQiI6MjU1fX0sIklzVmlzaWJsZSI6dHJ1ZSwiV2lkdGgiOjAuMCwiSGVpZ2h0IjowLjAsIkJvcmRlclN0eWxlIjp7IiRpZCI6IjI0MCIsIkxpbmVDb2xvciI6bnVsbCwiTGluZVdlaWdodCI6MC4wLCJMaW5lVHlwZSI6MCwiUGFyZW50U3R5bGUiOm51bGx9LCJQYXJlbnRTdHlsZSI6bnVsbH0sIkRhdGVTdHlsZSI6eyIkaWQiOiIyNDEiLCJGb250U2V0dGluZ3MiOnsiJGlkIjoiMjQy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I0MyIsIkxpbmVDb2xvciI6bnVsbCwiTGluZVdlaWdodCI6MC4wLCJMaW5lVHlwZSI6MCwiUGFyZW50U3R5bGUiOm51bGx9LCJQYXJlbnRTdHlsZSI6bnVsbH0sIkRhdGVGb3JtYXQiOnsiJHJlZiI6IjU4In0sIldlZWtOdW1iZXJpbmciOnsiJGlkIjoiMjQ0IiwiRm9ybWF0IjowLCJJc1Zpc2libGUiOmZhbHNlLCJMYXN0S25vd25WaXNpYmlsaXR5U3RhdGUiOmZhbHNlfSwiSXNWaXNpYmxlIjp0cnVlLCJQYXJlbnRTdHlsZSI6bnVsbH0sIkluZGV4Ijo3LCJTbWFydER1cmF0aW9uQWN0aXZhdGVkIjpmYWxzZSwiRGF0ZUZvcm1hdCI6eyIkcmVmIjoiNTgifSwiV2Vla051bWJlcmluZyI6eyIkaWQiOiIyNDUiLCJGb3JtYXQiOjAsIklzVmlzaWJsZSI6ZmFsc2UsIkxhc3RLbm93blZpc2liaWxpdHlTdGF0ZSI6ZmFsc2V9LCJJZCI6IjJmMDA0OWRlLTAzN2MtNGQ5OC1iNDQ4LWNiNTcwOGE0MTk3OCIsIkltcG9ydElkIjpudWxsLCJUaXRsZSI6IkZlYXR1cmUgQiBzY29wZSIsIk5vdGUiOm51bGwsIkh5cGVybGluayI6eyIkaWQiOiIyNDYiLCJBZGRyZXNzIjoiIiwiU3ViQWRkcmVzcyI6IiJ9LCJJc0NoYW5nZWQiOmZhbHNlLCJJc05ldyI6ZmFsc2V9fSx7IiRpZCI6IjI0NyIsIl9hdHRhY2hlZE1pbGVzdG9uZXMiOltdLCJUYXNrRGVmaW5pdGlvbiI6eyIkaWQiOiIyNDgiLCJHcm91cE5hbWUiOm51bGwsIlN0YXJ0RGF0ZSI6IjIwMjMtMDEtMDFUMjM6NTk6MDAiLCJFbmREYXRlIjoiMjAyMy0wMy0zMVQyMzo1OTowMCIsIlBlcmNlbnRhZ2VDb21wbGV0ZSI6bnVsbCwiU3R5bGUiOnsiJGlkIjoiMjQ5IiwiU2hhcGUiOjEsIlNoYXBlVGhpY2tuZXNzIjoxLCJEdXJhdGlvbkZvcm1hdCI6MCwiSW5jbHVkZU5vbldvcmtpbmdEYXlzSW5EdXJhdGlvbiI6ZmFsc2UsIlBlcmNlbnRhZ2VDb21wbGV0ZVN0eWxlIjp7IiRpZCI6IjI1MCIsIkZvbnRTZXR0aW5ncyI6eyIkaWQiOiIyNTE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I1MiIsIkxpbmVDb2xvciI6bnVsbCwiTGluZVdlaWdodCI6MC4wLCJMaW5lVHlwZSI6MCwiUGFyZW50U3R5bGUiOm51bGx9LCJQYXJlbnRTdHlsZSI6bnVsbH0sIkR1cmF0aW9uU3R5bGUiOnsiJGlkIjoiMjUzIiwiRm9udFNldHRpbmdzIjp7IiRpZCI6IjI1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jU1IiwiTGluZUNvbG9yIjpudWxsLCJMaW5lV2VpZ2h0IjowLjAsIkxpbmVUeXBlIjowLCJQYXJlbnRTdHlsZSI6bnVsbH0sIlBhcmVudFN0eWxlIjpudWxsfSwiSG9yaXpvbnRhbENvbm5lY3RvclN0eWxlIjp7IiRpZCI6IjI1NiIsIkxpbmVDb2xvciI6eyIkcmVmIjoiMjcifSwiTGluZVdlaWdodCI6MS4wLCJMaW5lVHlwZSI6MCwiUGFyZW50U3R5bGUiOm51bGx9LCJWZXJ0aWNhbENvbm5lY3RvclN0eWxlIjp7IiRpZCI6IjI1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MjU4IiwiTWFyZ2luIjp7IiRyZWYiOiIzMyJ9LCJQYWRkaW5nIjp7IiRyZWYiOiIzNCJ9LCJCYWNrZ3JvdW5kIjp7IiRpZCI6IjI1OSIsIkNvbG9yIjp7IiRpZCI6IjI2MCIsIkEiOjI1NSwiUiI6MTEyLCJHIjoxNzMsIkIiOjcxfX0sIklzVmlzaWJsZSI6dHJ1ZSwiV2lkdGgiOjAuMCwiSGVpZ2h0IjoxNi4wLCJCb3JkZXJTdHlsZSI6eyIkaWQiOiIyNjEiLCJMaW5lQ29sb3IiOnsiJHJlZiI6IjM4In0sIkxpbmVXZWlnaHQiOjAuMCwiTGluZVR5cGUiOjAsIlBhcmVudFN0eWxlIjpudWxsfSwiUGFyZW50U3R5bGUiOm51bGx9LCJUaXRsZVN0eWxlIjp7IiRpZCI6IjI2MiIsIkZvbnRTZXR0aW5ncyI6eyIkaWQiOiIyNjMiLCJGb250U2l6ZSI6MTIsIkZvbnROYW1lIjoiQ2FsaWJyaSIsIklzQm9sZCI6ZmFsc2UsIklzSXRhbGljIjpmYWxzZSwiSXNVbmRlcmxpbmVkIjpmYWxzZSwiUGFyZW50U3R5bGUiOm51bGx9LCJBdXRvU2l6ZSI6MCwiRm9yZWdyb3VuZCI6eyIkaWQiOiIyNjQiLCJDb2xvciI6eyIkaWQiOiIyNjU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jY2IiwiQ29sb3IiOnsiJGlkIjoiMjY3IiwiQSI6MCwiUiI6MjU1LCJHIjoyNTUsIkIiOjI1NX19LCJJc1Zpc2libGUiOnRydWUsIldpZHRoIjowLjAsIkhlaWdodCI6MC4wLCJCb3JkZXJTdHlsZSI6eyIkaWQiOiIyNjgiLCJMaW5lQ29sb3IiOm51bGwsIkxpbmVXZWlnaHQiOjAuMCwiTGluZVR5cGUiOjAsIlBhcmVudFN0eWxlIjpudWxsfSwiUGFyZW50U3R5bGUiOm51bGx9LCJEYXRlU3R5bGUiOnsiJGlkIjoiMjY5IiwiRm9udFNldHRpbmdzIjp7IiRpZCI6IjI3MC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yNzEiLCJMaW5lQ29sb3IiOm51bGwsIkxpbmVXZWlnaHQiOjAuMCwiTGluZVR5cGUiOjAsIlBhcmVudFN0eWxlIjpudWxsfSwiUGFyZW50U3R5bGUiOm51bGx9LCJEYXRlRm9ybWF0Ijp7IiRyZWYiOiI1OCJ9LCJXZWVrTnVtYmVyaW5nIjp7IiRpZCI6IjI3MiIsIkZvcm1hdCI6MCwiSXNWaXNpYmxlIjpmYWxzZSwiTGFzdEtub3duVmlzaWJpbGl0eVN0YXRlIjpmYWxzZX0sIklzVmlzaWJsZSI6dHJ1ZSwiUGFyZW50U3R5bGUiOm51bGx9LCJJbmRleCI6OCwiU21hcnREdXJhdGlvbkFjdGl2YXRlZCI6ZmFsc2UsIkRhdGVGb3JtYXQiOnsiJHJlZiI6IjU4In0sIldlZWtOdW1iZXJpbmciOnsiJGlkIjoiMjczIiwiRm9ybWF0IjowLCJJc1Zpc2libGUiOmZhbHNlLCJMYXN0S25vd25WaXNpYmlsaXR5U3RhdGUiOmZhbHNlfSwiSWQiOiJlYzg0YzJlZS02YzI1LTQ5ZmItOWIxNi00NTZhOGQxODY3MmEiLCJJbXBvcnRJZCI6bnVsbCwiVGl0bGUiOiJGZWF0dXJlIHJlcXVpcmVtZW50cyIsIk5vdGUiOm51bGwsIkh5cGVybGluayI6eyIkaWQiOiIyNzQiLCJBZGRyZXNzIjoiIiwiU3ViQWRkcmVzcyI6IiJ9LCJJc0NoYW5nZWQiOmZhbHNlLCJJc05ldyI6ZmFsc2V9fV0sIl9taWxlc3RvbmVzIjpbXSwiSWQiOiI2MmE4M2UzNi02Y2NhLTQ2NjEtYmZkZC1lOTk0NGM5Y2IzOTciLCJJc1NpbmdsZUl0ZW1Sb3ciOmZhbHNlfSx7IiRpZCI6IjI3NSIsIl90YXNrcyI6W3siJGlkIjoiMjc2IiwiX2F0dGFjaGVkTWlsZXN0b25lcyI6W10sIlRhc2tEZWZpbml0aW9uIjp7IiRpZCI6IjI3NyIsIkdyb3VwTmFtZSI6bnVsbCwiU3RhcnREYXRlIjoiMjAyMy0wNC0wMVQyMzo1OTowMFoiLCJFbmREYXRlIjoiMjAyMy0wNi0zMFQyMzo1OTowMFoiLCJQZXJjZW50YWdlQ29tcGxldGUiOm51bGwsIlN0eWxlIjp7IiRpZCI6IjI3OCIsIlNoYXBlIjoxLCJTaGFwZVRoaWNrbmVzcyI6MSwiRHVyYXRpb25Gb3JtYXQiOjAsIkluY2x1ZGVOb25Xb3JraW5nRGF5c0luRHVyYXRpb24iOmZhbHNlLCJQZXJjZW50YWdlQ29tcGxldGVTdHlsZSI6eyIkaWQiOiIyNzkiLCJGb250U2V0dGluZ3MiOnsiJGlkIjoiMjgw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yODEiLCJMaW5lQ29sb3IiOm51bGwsIkxpbmVXZWlnaHQiOjAuMCwiTGluZVR5cGUiOjAsIlBhcmVudFN0eWxlIjpudWxsfSwiUGFyZW50U3R5bGUiOm51bGx9LCJEdXJhdGlvblN0eWxlIjp7IiRpZCI6IjI4MiIsIkZvbnRTZXR0aW5ncyI6eyIkaWQiOiIyODM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4NCIsIkxpbmVDb2xvciI6bnVsbCwiTGluZVdlaWdodCI6MC4wLCJMaW5lVHlwZSI6MCwiUGFyZW50U3R5bGUiOm51bGx9LCJQYXJlbnRTdHlsZSI6bnVsbH0sIkhvcml6b250YWxDb25uZWN0b3JTdHlsZSI6eyIkaWQiOiIyODUiLCJMaW5lQ29sb3IiOnsiJHJlZiI6IjI3In0sIkxpbmVXZWlnaHQiOjEuMCwiTGluZVR5cGUiOjAsIlBhcmVudFN0eWxlIjpudWxsfSwiVmVydGljYWxDb25uZWN0b3JTdHlsZSI6eyIkaWQiOiIyODY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I4NyIsIk1hcmdpbiI6eyIkcmVmIjoiMzMifSwiUGFkZGluZyI6eyIkcmVmIjoiMzQifSwiQmFja2dyb3VuZCI6eyIkaWQiOiIyODgiLCJDb2xvciI6eyIkaWQiOiIyODkiLCJBIjoyNTUsIlIiOjkxLCJHIjoxNTUsIkIiOjIxM319LCJJc1Zpc2libGUiOnRydWUsIldpZHRoIjowLjAsIkhlaWdodCI6MTYuMCwiQm9yZGVyU3R5bGUiOnsiJGlkIjoiMjkwIiwiTGluZUNvbG9yIjp7IiRyZWYiOiIzOCJ9LCJMaW5lV2VpZ2h0IjowLjAsIkxpbmVUeXBlIjowLCJQYXJlbnRTdHlsZSI6bnVsbH0sIlBhcmVudFN0eWxlIjpudWxsfSwiVGl0bGVTdHlsZSI6eyIkaWQiOiIyOTEiLCJGb250U2V0dGluZ3MiOnsiJGlkIjoiMjkyIiwiRm9udFNpemUiOjEyLCJGb250TmFtZSI6IkNhbGlicmkiLCJJc0JvbGQiOmZhbHNlLCJJc0l0YWxpYyI6ZmFsc2UsIklzVW5kZXJsaW5lZCI6ZmFsc2UsIlBhcmVudFN0eWxlIjpudWxsfSwiQXV0b1NpemUiOjAsIkZvcmVncm91bmQiOnsiJGlkIjoiMjkzIiwiQ29sb3IiOnsiJGlkIjoiMjk0IiwiQSI6MjU1LCJSIjowLCJHIjowLCJCIjowfX0sIk1heFdpZHRoIjo5N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I5NSIsIkNvbG9yIjp7IiRpZCI6IjI5NiIsIkEiOjAsIlIiOjI1NSwiRyI6MjU1LCJCIjoyNTV9fSwiSXNWaXNpYmxlIjp0cnVlLCJXaWR0aCI6MC4wLCJIZWlnaHQiOjAuMCwiQm9yZGVyU3R5bGUiOnsiJGlkIjoiMjk3IiwiTGluZUNvbG9yIjpudWxsLCJMaW5lV2VpZ2h0IjowLjAsIkxpbmVUeXBlIjowLCJQYXJlbnRTdHlsZSI6bnVsbH0sIlBhcmVudFN0eWxlIjpudWxsfSwiRGF0ZVN0eWxlIjp7IiRpZCI6IjI5OCIsIkZvbnRTZXR0aW5ncyI6eyIkaWQiOiIyOTkiLCJGb250U2l6ZSI6MTAsIkZvbnROYW1lIjoiQ2FsaWJyaSIsIklzQm9sZCI6ZmFsc2UsIklzSXRhbGljIjpmYWxzZSwiSXNVbmRlcmxpbmVkIjpmYWxzZSwiUGFyZW50U3R5bGUiOm51bGx9LCJBdXRvU2l6ZSI6MCwiRm9yZWdyb3VuZCI6eyIkcmVmIjoiMTgzIn0sIk1heFdpZHRoIjoyMDAuMCwiTWF4SGVpZ2h0IjoiSW5maW5pdHkiLCJTbWFydEZvcmVncm91bmRJc0FjdGl2ZSI6ZmFsc2UsIkhvcml6b250YWxBbGlnbm1lbnQiOjIsIlZlcnRpY2FsQWxpZ25tZW50IjowLCJTbWFydEZvcmVncm91bmQiOm51bGwsIkJhY2tncm91bmRGaWxsVHlwZSI6MCwiTWFyZ2luIjp7IiRyZWYiOiI1MyJ9LCJQYWRkaW5nIjp7IiRyZWYiOiI1NCJ9LCJCYWNrZ3JvdW5kIjp7IiRyZWYiOiIxODUifSwiSXNWaXNpYmxlIjp0cnVlLCJXaWR0aCI6MC4wLCJIZWlnaHQiOjAuMCwiQm9yZGVyU3R5bGUiOnsiJGlkIjoiMzAwIiwiTGluZUNvbG9yIjpudWxsLCJMaW5lV2VpZ2h0IjowLjAsIkxpbmVUeXBlIjowLCJQYXJlbnRTdHlsZSI6bnVsbH0sIlBhcmVudFN0eWxlIjpudWxsfSwiRGF0ZUZvcm1hdCI6eyIkcmVmIjoiNTgifSwiV2Vla051bWJlcmluZyI6eyIkaWQiOiIzMDEiLCJGb3JtYXQiOjAsIklzVmlzaWJsZSI6ZmFsc2UsIkxhc3RLbm93blZpc2liaWxpdHlTdGF0ZSI6ZmFsc2V9LCJJc1Zpc2libGUiOnRydWUsIlBhcmVudFN0eWxlIjpudWxsfSwiSW5kZXgiOjksIlNtYXJ0RHVyYXRpb25BY3RpdmF0ZWQiOmZhbHNlLCJEYXRlRm9ybWF0Ijp7IiRyZWYiOiI1OCJ9LCJXZWVrTnVtYmVyaW5nIjp7IiRpZCI6IjMwMiIsIkZvcm1hdCI6MCwiSXNWaXNpYmxlIjpmYWxzZSwiTGFzdEtub3duVmlzaWJpbGl0eVN0YXRlIjpmYWxzZX0sIklkIjoiZTY3ZDQzNzctZTc2Yi00NDYxLTliNWYtOTZmMjJlMjA1NTNmIiwiSW1wb3J0SWQiOm51bGwsIlRpdGxlIjoiU2VhcmNoIiwiTm90ZSI6bnVsbCwiSHlwZXJsaW5rIjp7IiRpZCI6IjMwMyIsIkFkZHJlc3MiOiIiLCJTdWJBZGRyZXNzIjoiIn0sIklzQ2hhbmdlZCI6ZmFsc2UsIklzTmV3IjpmYWxzZX19XSwiX21pbGVzdG9uZXMiOltdLCJJZCI6IjAwMDAwMDAwLTAwMDAtMDAwMC0wMDAwLTAwMDAwMDAwMDAwMCIsIklzU2luZ2xlSXRlbVJvdyI6dHJ1ZX1dLCJJbmRleCI6MCwiSWQiOiI1YTFlNDA3Mi0yNDZhLTRiMDItYmEzZC1kYjA2Y2ViOTZjOTciLCJIZWFkZXJUZXh0IjpudWxsLCJJc0RlZmF1bHQiOnRydWUsIlN0eWxlIjp7IiRpZCI6IjMwNCIsIkhlYWRlclN0eWxlIjp7IiRpZCI6IjMwNSIsIlRleHRTdHlsZSI6eyIkaWQiOiIzMDYiLCJGb250U2V0dGluZ3MiOnsiJGlkIjoiMzA3IiwiRm9udFNpemUiOjExLCJGb250TmFtZSI6IkNhbGlicmkiLCJJc0JvbGQiOmZhbHNlLCJJc0l0YWxpYyI6ZmFsc2UsIklzVW5kZXJsaW5lZCI6ZmFsc2UsIlBhcmVudFN0eWxlIjpudWxsfSwiQXV0b1NpemUiOjAsIkZvcmVncm91bmQiOnsiJGlkIjoiMzA4IiwiQ29sb3IiOnsiJGlkIjoiMzA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EwIiwiVG9wIjowLjAsIkxlZnQiOjAuMCwiUmlnaHQiOjAuMCwiQm90dG9tIjowLjB9LCJQYWRkaW5nIjp7IiRpZCI6IjMxMSIsIlRvcCI6MC4wLCJMZWZ0IjowLjAsIlJpZ2h0IjowLjAsIkJvdHRvbSI6MC4wfSwiQmFja2dyb3VuZCI6bnVsbCwiSXNWaXNpYmxlIjp0cnVlLCJXaWR0aCI6MC4wLCJIZWlnaHQiOjAuMCwiQm9yZGVyU3R5bGUiOm51bGwsIlBhcmVudFN0eWxlIjpudWxsfSwiUmVjdGFuZ2xlU3R5bGUiOnsiJGlkIjoiMzEyIiwiTWFyZ2luIjp7IiRpZCI6IjMxMyIsIlRvcCI6MC4wLCJMZWZ0IjowLjAsIlJpZ2h0IjowLjAsIkJvdHRvbSI6MC4wfSwiUGFkZGluZyI6eyIkaWQiOiIzMTQiLCJUb3AiOjAuMCwiTGVmdCI6MC4wLCJSaWdodCI6MC4wLCJCb3R0b20iOjAuMH0sIkJhY2tncm91bmQiOnsiJGlkIjoiMzE1IiwiQ29sb3IiOnsiJGlkIjoiMzE2IiwiQSI6NjMsIlIiOjE2NSwiRyI6MTY1LCJCIjoxNjV9fSwiSXNWaXNpYmxlIjp0cnVlLCJXaWR0aCI6MC4wLCJIZWlnaHQiOjAuMCwiQm9yZGVyU3R5bGUiOnsiJGlkIjoiMzE3IiwiTGluZUNvbG9yIjp7IiRpZCI6IjMxOCIsIiR0eXBlIjoiTkxSRS5Db21tb24uRG9tLlNvbGlkQ29sb3JCcnVzaCwgTkxSRS5Db21tb24iLCJDb2xvciI6eyIkaWQiOiIzMTkiLCJBIjoyNTUsIlIiOjI1NSwiRyI6MCwiQiI6MH19LCJMaW5lV2VpZ2h0IjowLjAsIkxpbmVUeXBlIjowLCJQYXJlbnRTdHlsZSI6bnVsbH0sIlBhcmVudFN0eWxlIjpudWxsfSwiTWFyZ2luIjp7IiRpZCI6IjMyMCIsIlRvcCI6MC4wLCJMZWZ0IjowLjAsIlJpZ2h0IjowLjAsIkJvdHRvbSI6MC4wfSwiUGFkZGluZyI6eyIkaWQiOiIzMjEiLCJUb3AiOjAuMCwiTGVmdCI6MC4wLCJSaWdodCI6MC4wLCJCb3R0b20iOjAuMH0sIkJhY2tncm91bmQiOm51bGwsIklzVmlzaWJsZSI6dHJ1ZSwiV2lkdGgiOjAuMCwiSGVpZ2h0IjowLjAsIkJvcmRlclN0eWxlIjpudWxsLCJQYXJlbnRTdHlsZSI6bnVsbH0sIkJhY2tncm91bmRTdHlsZSI6eyIkaWQiOiIzMjIiLCJNYXJnaW4iOnsiJGlkIjoiMzIzIiwiVG9wIjowLjAsIkxlZnQiOjAuMCwiUmlnaHQiOjAuMCwiQm90dG9tIjowLjB9LCJQYWRkaW5nIjp7IiRpZCI6IjMyNCIsIlRvcCI6MC4wLCJMZWZ0IjowLjAsIlJpZ2h0IjowLjAsIkJvdHRvbSI6MC4wfSwiQmFja2dyb3VuZCI6eyIkaWQiOiIzMjUiLCJDb2xvciI6eyIkaWQiOiIzMjYiLCJBIjo1MSwiUiI6MTY1LCJHIjoxNjUsIkIiOjE2NX19LCJJc1Zpc2libGUiOnRydWUsIldpZHRoIjowLjAsIkhlaWdodCI6MC4wLCJCb3JkZXJTdHlsZSI6eyIkaWQiOiIzMjciLCJMaW5lQ29sb3IiOnsiJGlkIjoiMzI4IiwiJHR5cGUiOiJOTFJFLkNvbW1vbi5Eb20uU29saWRDb2xvckJydXNoLCBOTFJFLkNvbW1vbiIsIkNvbG9yIjp7IiRpZCI6IjMyOSIsIkEiOjI1NSwiUiI6MjU1LCJHIjowLCJCIjowfX0sIkxpbmVXZWlnaHQiOjAuMCwiTGluZVR5cGUiOjAsIlBhcmVudFN0eWxlIjpudWxsfSwiUGFyZW50U3R5bGUiOm51bGx9LCJNYXJnaW4iOnsiJGlkIjoiMzMwIiwiVG9wIjowLjAsIkxlZnQiOjAuMCwiUmlnaHQiOjAuMCwiQm90dG9tIjowLjB9LCJQYWRkaW5nIjp7IiRpZCI6IjMzMSIsIlRvcCI6MC4wLCJMZWZ0IjowLjAsIlJpZ2h0IjowLjAsIkJvdHRvbSI6MC4wfSwiSXNWaXNpYmxlIjpmYWxzZSwiV2lkdGgiOjAuMCwiSGVpZ2h0IjowLjAsIkJvcmRlclN0eWxlIjpudWxsLCJQYXJlbnRTdHlsZSI6bnVsbH19XSwiSWQiOiJkMGEwYmIwZC0xZmMwLTQxZGMtYWUzZi0zZDVkNzMxYWE4M2IiLCJJbmRleCI6MCwiSGVhZGVyVGV4dCI6Ik5ldyBmZWF0dXJlcyIsIlN0eWxlIjp7IiRpZCI6IjMzMiIsIkhlYWRlclN0eWxlIjp7IiRpZCI6IjMzMyIsIlRleHRJc1ZlcnRpY2FsIjpmYWxzZSwiVGV4dFN0eWxlIjp7IiRpZCI6IjMzNCIsIkZvbnRTZXR0aW5ncyI6eyIkaWQiOiIzMzUiLCJGb250U2l6ZSI6MTIsIkZvbnROYW1lIjoiQ2FsaWJyaSIsIklzQm9sZCI6dHJ1ZSwiSXNJdGFsaWMiOmZhbHNlLCJJc1VuZGVybGluZWQiOmZhbHNlLCJQYXJlbnRTdHlsZSI6bnVsbH0sIkF1dG9TaXplIjoyLCJGb3JlZ3JvdW5kIjp7IiRpZCI6IjMzNiIsIkNvbG9yIjp7IiRpZCI6IjMzNyIsIkEiOjI1NSwiUiI6MjU1LCJHIjoyNTUsIkIiOjI1NX19LCJNYXhXaWR0aCI6ODMuMDI0OTQyNTg3MTUwOTQ2LCJNYXhIZWlnaHQiOiJJbmZpbml0eSIsIlNtYXJ0Rm9yZWdyb3VuZElzQWN0aXZlIjpmYWxzZSwiSG9yaXpvbnRhbEFsaWdubWVudCI6MCwiVmVydGljYWxBbGlnbm1lbnQiOjAsIlNtYXJ0Rm9yZWdyb3VuZCI6bnVsbCwiQmFja2dyb3VuZEZpbGxUeXBlIjowLCJNYXJnaW4iOnsiJGlkIjoiMzM4IiwiVG9wIjowLjAsIkxlZnQiOjAuMCwiUmlnaHQiOjAuMCwiQm90dG9tIjowLjB9LCJQYWRkaW5nIjp7IiRpZCI6IjMzOSIsIlRvcCI6MC4wLCJMZWZ0IjowLjAsIlJpZ2h0IjowLjAsIkJvdHRvbSI6MC4wfSwiQmFja2dyb3VuZCI6bnVsbCwiSXNWaXNpYmxlIjpmYWxzZSwiV2lkdGgiOjAuMCwiSGVpZ2h0IjowLjAsIkJvcmRlclN0eWxlIjpudWxsLCJQYXJlbnRTdHlsZSI6bnVsbH0sIlJlY3RhbmdsZVN0eWxlIjp7IiRpZCI6IjM0MCIsIk1hcmdpbiI6eyIkaWQiOiIzNDEiLCJUb3AiOjAuMCwiTGVmdCI6MC4wLCJSaWdodCI6MC4wLCJCb3R0b20iOjAuMH0sIlBhZGRpbmciOnsiJGlkIjoiMzQyIiwiVG9wIjowLjAsIkxlZnQiOjAuMCwiUmlnaHQiOjAuMCwiQm90dG9tIjowLjB9LCJCYWNrZ3JvdW5kIjp7IiRpZCI6IjM0MyIsIkNvbG9yIjp7IiRpZCI6IjM0NCIsIkEiOjIzNywiUiI6NjgsIkciOjg0LCJCIjoxMDZ9fSwiSXNWaXNpYmxlIjp0cnVlLCJXaWR0aCI6MC4wLCJIZWlnaHQiOjAuMCwiQm9yZGVyU3R5bGUiOnsiJGlkIjoiMzQ1IiwiTGluZUNvbG9yIjp7IiRpZCI6IjM0NiIsIiR0eXBlIjoiTkxSRS5Db21tb24uRG9tLlNvbGlkQ29sb3JCcnVzaCwgTkxSRS5Db21tb24iLCJDb2xvciI6eyIkaWQiOiIzNDciLCJBIjoyNTUsIlIiOjI1NSwiRyI6MjU1LCJCIjoyNTV9fSwiTGluZVdlaWdodCI6MC4wLCJMaW5lVHlwZSI6MCwiUGFyZW50U3R5bGUiOm51bGx9LCJQYXJlbnRTdHlsZSI6bnVsbH0sIk1hcmdpbiI6eyIkaWQiOiIzNDgiLCJUb3AiOjAuMCwiTGVmdCI6MC4wLCJSaWdodCI6MC4wLCJCb3R0b20iOjAuMH0sIlBhZGRpbmciOnsiJGlkIjoiMzQ5IiwiVG9wIjowLjAsIkxlZnQiOjAuMCwiUmlnaHQiOjAuMCwiQm90dG9tIjowLjB9LCJCYWNrZ3JvdW5kIjpudWxsLCJJc1Zpc2libGUiOnRydWUsIldpZHRoIjowLjAsIkhlaWdodCI6MC4wLCJCb3JkZXJTdHlsZSI6bnVsbCwiUGFyZW50U3R5bGUiOm51bGx9LCJCYWNrZ3JvdW5kU3R5bGUiOnsiJGlkIjoiMzUwIiwiTWFyZ2luIjp7IiRpZCI6IjM1MSIsIlRvcCI6MC4wLCJMZWZ0IjowLjAsIlJpZ2h0IjowLjAsIkJvdHRvbSI6MC4wfSwiUGFkZGluZyI6eyIkaWQiOiIzNTIiLCJUb3AiOjAuMCwiTGVmdCI6MC4wLCJSaWdodCI6MC4wLCJCb3R0b20iOjAuMH0sIkJhY2tncm91bmQiOnsiJGlkIjoiMzUzIiwiQ29sb3IiOnsiJGlkIjoiMzU0IiwiQSI6NTEsIlIiOjE2NSwiRyI6MTY1LCJCIjoxNjV9fSwiSXNWaXNpYmxlIjp0cnVlLCJXaWR0aCI6MC4wLCJIZWlnaHQiOjAuMCwiQm9yZGVyU3R5bGUiOnsiJGlkIjoiMzU1IiwiTGluZUNvbG9yIjp7IiRpZCI6IjM1NiIsIiR0eXBlIjoiTkxSRS5Db21tb24uRG9tLlNvbGlkQ29sb3JCcnVzaCwgTkxSRS5Db21tb24iLCJDb2xvciI6eyIkaWQiOiIzNTciLCJBIjoyNTUsIlIiOjI1NSwiRyI6MCwiQiI6MH19LCJMaW5lV2VpZ2h0IjowLjAsIkxpbmVUeXBlIjowLCJQYXJlbnRTdHlsZSI6bnVsbH0sIlBhcmVudFN0eWxlIjpudWxsfSwiSXNBYm92ZVRpbWViYW5kIjp0cnVlLCJTcGFjaW5nIjo1LCJNYXJnaW4iOnsiJGlkIjoiMzU4IiwiVG9wIjowLjAsIkxlZnQiOjAuMCwiUmlnaHQiOjAuMCwiQm90dG9tIjowLjB9LCJQYWRkaW5nIjp7IiRpZCI6IjM1OSIsIlRvcCI6MC4wLCJMZWZ0IjowLjAsIlJpZ2h0IjowLjAsIkJvdHRvbSI6MC4wfSwiSXNWaXNpYmxlIjp0cnVlLCJXaWR0aCI6MC4wLCJIZWlnaHQiOjAuMCwiQm9yZGVyU3R5bGUiOnsiJGlkIjoiMzYwIiwiTGluZUNvbG9yIjpudWxsLCJMaW5lV2VpZ2h0IjowLjAsIkxpbmVUeXBlIjowLCJQYXJlbnRTdHlsZSI6bnVsbH0sIlBhcmVudFN0eWxlIjpudWxsfX0seyIkaWQiOiIzNjEiLCJfYWN0aXZpdGllcyI6W3siJGlkIjoiMzYyIiwiX3Jvd3MiOlt7IiRpZCI6IjM2MyIsIl90YXNrcyI6W3siJGlkIjoiMzY0IiwiX2F0dGFjaGVkTWlsZXN0b25lcyI6W10sIlRhc2tEZWZpbml0aW9uIjp7IiRpZCI6IjM2NSIsIkdyb3VwTmFtZSI6bnVsbCwiU3RhcnREYXRlIjoiMjAyMy0wMS0wMVQyMzo1OTowMCIsIkVuZERhdGUiOiIyMDIzLTAzLTMxVDIzOjU5OjAwIiwiUGVyY2VudGFnZUNvbXBsZXRlIjpudWxsLCJTdHlsZSI6eyIkaWQiOiIzNjYiLCJTaGFwZSI6MSwiU2hhcGVUaGlja25lc3MiOjEsIkR1cmF0aW9uRm9ybWF0IjowLCJJbmNsdWRlTm9uV29ya2luZ0RheXNJbkR1cmF0aW9uIjpmYWxzZSwiUGVyY2VudGFnZUNvbXBsZXRlU3R5bGUiOnsiJGlkIjoiMzY3IiwiRm9udFNldHRpbmdzIjp7IiRpZCI6IjM2O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zY5IiwiTGluZUNvbG9yIjpudWxsLCJMaW5lV2VpZ2h0IjowLjAsIkxpbmVUeXBlIjowLCJQYXJlbnRTdHlsZSI6bnVsbH0sIlBhcmVudFN0eWxlIjpudWxsfSwiRHVyYXRpb25TdHlsZSI6eyIkaWQiOiIzNzAiLCJGb250U2V0dGluZ3MiOnsiJGlkIjoiMzcx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zNzIiLCJMaW5lQ29sb3IiOm51bGwsIkxpbmVXZWlnaHQiOjAuMCwiTGluZVR5cGUiOjAsIlBhcmVudFN0eWxlIjpudWxsfSwiUGFyZW50U3R5bGUiOm51bGx9LCJIb3Jpem9udGFsQ29ubmVjdG9yU3R5bGUiOnsiJGlkIjoiMzczIiwiTGluZUNvbG9yIjp7IiRyZWYiOiIyNyJ9LCJMaW5lV2VpZ2h0IjoxLjAsIkxpbmVUeXBlIjowLCJQYXJlbnRTdHlsZSI6bnVsbH0sIlZlcnRpY2FsQ29ubmVjdG9yU3R5bGUiOnsiJGlkIjoiMzc0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zNzUiLCJNYXJnaW4iOnsiJHJlZiI6IjMzIn0sIlBhZGRpbmciOnsiJHJlZiI6IjM0In0sIkJhY2tncm91bmQiOnsiJGlkIjoiMzc2IiwiQ29sb3IiOnsiJGlkIjoiMzc3IiwiQSI6MjU1LCJSIjoxMTIsIkciOjE3MywiQiI6NzF9fSwiSXNWaXNpYmxlIjp0cnVlLCJXaWR0aCI6MC4wLCJIZWlnaHQiOjE2LjAsIkJvcmRlclN0eWxlIjp7IiRpZCI6IjM3OCIsIkxpbmVDb2xvciI6eyIkcmVmIjoiMzgifSwiTGluZVdlaWdodCI6MC4wLCJMaW5lVHlwZSI6MCwiUGFyZW50U3R5bGUiOm51bGx9LCJQYXJlbnRTdHlsZSI6bnVsbH0sIlRpdGxlU3R5bGUiOnsiJGlkIjoiMzc5IiwiRm9udFNldHRpbmdzIjp7IiRpZCI6IjM4MCIsIkZvbnRTaXplIjoxMiwiRm9udE5hbWUiOiJDYWxpYnJpIiwiSXNCb2xkIjpmYWxzZSwiSXNJdGFsaWMiOmZhbHNlLCJJc1VuZGVybGluZWQiOmZhbHNlLCJQYXJlbnRTdHlsZSI6bnVsbH0sIkF1dG9TaXplIjowLCJGb3JlZ3JvdW5kIjp7IiRpZCI6IjM4MSIsIkNvbG9yIjp7IiRpZCI6IjM4Mi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zODMiLCJDb2xvciI6eyIkaWQiOiIzODQiLCJBIjowLCJSIjoyNTUsIkciOjI1NSwiQiI6MjU1fX0sIklzVmlzaWJsZSI6dHJ1ZSwiV2lkdGgiOjAuMCwiSGVpZ2h0IjowLjAsIkJvcmRlclN0eWxlIjp7IiRpZCI6IjM4NSIsIkxpbmVDb2xvciI6bnVsbCwiTGluZVdlaWdodCI6MC4wLCJMaW5lVHlwZSI6MCwiUGFyZW50U3R5bGUiOm51bGx9LCJQYXJlbnRTdHlsZSI6bnVsbH0sIkRhdGVTdHlsZSI6eyIkaWQiOiIzODYiLCJGb250U2V0dGluZ3MiOnsiJGlkIjoiMzg3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M4OCIsIkxpbmVDb2xvciI6bnVsbCwiTGluZVdlaWdodCI6MC4wLCJMaW5lVHlwZSI6MCwiUGFyZW50U3R5bGUiOm51bGx9LCJQYXJlbnRTdHlsZSI6bnVsbH0sIkRhdGVGb3JtYXQiOnsiJHJlZiI6IjU4In0sIldlZWtOdW1iZXJpbmciOnsiJGlkIjoiMzg5IiwiRm9ybWF0IjowLCJJc1Zpc2libGUiOmZhbHNlLCJMYXN0S25vd25WaXNpYmlsaXR5U3RhdGUiOmZhbHNlfSwiSXNWaXNpYmxlIjp0cnVlLCJQYXJlbnRTdHlsZSI6bnVsbH0sIkluZGV4IjoxMSwiU21hcnREdXJhdGlvbkFjdGl2YXRlZCI6ZmFsc2UsIkRhdGVGb3JtYXQiOnsiJHJlZiI6IjU4In0sIldlZWtOdW1iZXJpbmciOnsiJGlkIjoiMzkwIiwiRm9ybWF0IjowLCJJc1Zpc2libGUiOmZhbHNlLCJMYXN0S25vd25WaXNpYmlsaXR5U3RhdGUiOmZhbHNlfSwiSWQiOiI5OTYxMDZlYy03MTllLTQ0YTctOTJmOS00MWM1Yjk0NjgyZDIiLCJJbXBvcnRJZCI6bnVsbCwiVGl0bGUiOiJTdGF0dXMgdXBkYXRlcyIsIk5vdGUiOm51bGwsIkh5cGVybGluayI6eyIkaWQiOiIzOTEiLCJBZGRyZXNzIjoiIiwiU3ViQWRkcmVzcyI6IiJ9LCJJc0NoYW5nZWQiOmZhbHNlLCJJc05ldyI6ZmFsc2V9fSx7IiRpZCI6IjM5MiIsIl9hdHRhY2hlZE1pbGVzdG9uZXMiOltdLCJUYXNrRGVmaW5pdGlvbiI6eyIkaWQiOiIzOTMiLCJHcm91cE5hbWUiOm51bGwsIlN0YXJ0RGF0ZSI6IjIwMjMtMDQtMDFUMjM6NTk6MDBaIiwiRW5kRGF0ZSI6IjIwMjMtMDYtMzBUMjM6NTk6MDBaIiwiUGVyY2VudGFnZUNvbXBsZXRlIjpudWxsLCJTdHlsZSI6eyIkaWQiOiIzOTQiLCJTaGFwZSI6MSwiU2hhcGVUaGlja25lc3MiOjEsIkR1cmF0aW9uRm9ybWF0IjowLCJJbmNsdWRlTm9uV29ya2luZ0RheXNJbkR1cmF0aW9uIjpmYWxzZSwiUGVyY2VudGFnZUNvbXBsZXRlU3R5bGUiOnsiJGlkIjoiMzk1IiwiRm9udFNldHRpbmdzIjp7IiRpZCI6IjM5N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zk3IiwiTGluZUNvbG9yIjpudWxsLCJMaW5lV2VpZ2h0IjowLjAsIkxpbmVUeXBlIjowLCJQYXJlbnRTdHlsZSI6bnVsbH0sIlBhcmVudFN0eWxlIjpudWxsfSwiRHVyYXRpb25TdHlsZSI6eyIkaWQiOiIzOTgiLCJGb250U2V0dGluZ3MiOnsiJGlkIjoiMzk5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0MDAiLCJMaW5lQ29sb3IiOm51bGwsIkxpbmVXZWlnaHQiOjAuMCwiTGluZVR5cGUiOjAsIlBhcmVudFN0eWxlIjpudWxsfSwiUGFyZW50U3R5bGUiOm51bGx9LCJIb3Jpem9udGFsQ29ubmVjdG9yU3R5bGUiOnsiJGlkIjoiNDAxIiwiTGluZUNvbG9yIjp7IiRyZWYiOiIyNyJ9LCJMaW5lV2VpZ2h0IjoxLjAsIkxpbmVUeXBlIjowLCJQYXJlbnRTdHlsZSI6bnVsbH0sIlZlcnRpY2FsQ29ubmVjdG9yU3R5bGUiOnsiJGlkIjoiNDAy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0MDMiLCJNYXJnaW4iOnsiJHJlZiI6IjMzIn0sIlBhZGRpbmciOnsiJHJlZiI6IjM0In0sIkJhY2tncm91bmQiOnsiJGlkIjoiNDA0IiwiQ29sb3IiOnsiJGlkIjoiNDA1IiwiQSI6MjU1LCJSIjo5MSwiRyI6MTU1LCJCIjoyMTN9fSwiSXNWaXNpYmxlIjp0cnVlLCJXaWR0aCI6MC4wLCJIZWlnaHQiOjE2LjAsIkJvcmRlclN0eWxlIjp7IiRpZCI6IjQwNiIsIkxpbmVDb2xvciI6eyIkcmVmIjoiMzgifSwiTGluZVdlaWdodCI6MC4wLCJMaW5lVHlwZSI6MCwiUGFyZW50U3R5bGUiOm51bGx9LCJQYXJlbnRTdHlsZSI6bnVsbH0sIlRpdGxlU3R5bGUiOnsiJGlkIjoiNDA3IiwiRm9udFNldHRpbmdzIjp7IiRpZCI6IjQwOCIsIkZvbnRTaXplIjoxMiwiRm9udE5hbWUiOiJDYWxpYnJpIiwiSXNCb2xkIjpmYWxzZSwiSXNJdGFsaWMiOmZhbHNlLCJJc1VuZGVybGluZWQiOmZhbHNlLCJQYXJlbnRTdHlsZSI6bnVsbH0sIkF1dG9TaXplIjowLCJGb3JlZ3JvdW5kIjp7IiRpZCI6IjQwOSIsIkNvbG9yIjp7IiRpZCI6IjQxMC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0MTEiLCJDb2xvciI6eyIkaWQiOiI0MTIiLCJBIjowLCJSIjoyNTUsIkciOjI1NSwiQiI6MjU1fX0sIklzVmlzaWJsZSI6dHJ1ZSwiV2lkdGgiOjAuMCwiSGVpZ2h0IjowLjAsIkJvcmRlclN0eWxlIjp7IiRpZCI6IjQxMyIsIkxpbmVDb2xvciI6bnVsbCwiTGluZVdlaWdodCI6MC4wLCJMaW5lVHlwZSI6MCwiUGFyZW50U3R5bGUiOm51bGx9LCJQYXJlbnRTdHlsZSI6bnVsbH0sIkRhdGVTdHlsZSI6eyIkaWQiOiI0MTQiLCJGb250U2V0dGluZ3MiOnsiJGlkIjoiNDE1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QxNiIsIkxpbmVDb2xvciI6bnVsbCwiTGluZVdlaWdodCI6MC4wLCJMaW5lVHlwZSI6MCwiUGFyZW50U3R5bGUiOm51bGx9LCJQYXJlbnRTdHlsZSI6bnVsbH0sIkRhdGVGb3JtYXQiOnsiJHJlZiI6IjU4In0sIldlZWtOdW1iZXJpbmciOnsiJGlkIjoiNDE3IiwiRm9ybWF0IjowLCJJc1Zpc2libGUiOmZhbHNlLCJMYXN0S25vd25WaXNpYmlsaXR5U3RhdGUiOmZhbHNlfSwiSXNWaXNpYmxlIjp0cnVlLCJQYXJlbnRTdHlsZSI6bnVsbH0sIkluZGV4IjoxMiwiU21hcnREdXJhdGlvbkFjdGl2YXRlZCI6ZmFsc2UsIkRhdGVGb3JtYXQiOnsiJHJlZiI6IjU4In0sIldlZWtOdW1iZXJpbmciOnsiJGlkIjoiNDE4IiwiRm9ybWF0IjowLCJJc1Zpc2libGUiOmZhbHNlLCJMYXN0S25vd25WaXNpYmlsaXR5U3RhdGUiOmZhbHNlfSwiSWQiOiJhOWI0NDFkZi00NGYxLTRjMjYtYjBkYy03YTM1YzFlNzc1NDQiLCJJbXBvcnRJZCI6bnVsbCwiVGl0bGUiOiJHYW1pZmljYXRpb24iLCJOb3RlIjpudWxsLCJIeXBlcmxpbmsiOnsiJGlkIjoiNDE5IiwiQWRkcmVzcyI6IiIsIlN1YkFkZHJlc3MiOiIifSwiSXNDaGFuZ2VkIjpmYWxzZSwiSXNOZXciOmZhbHNlfX0seyIkaWQiOiI0MjAiLCJfYXR0YWNoZWRNaWxlc3RvbmVzIjpbXSwiVGFza0RlZmluaXRpb24iOnsiJGlkIjoiNDIxIiwiR3JvdXBOYW1lIjpudWxsLCJTdGFydERhdGUiOiIyMDIzLTA3LTAxVDIzOjU5OjAwWiIsIkVuZERhdGUiOiIyMDIzLTA5LTMwVDIzOjU5OjAwWiIsIlBlcmNlbnRhZ2VDb21wbGV0ZSI6bnVsbCwiU3R5bGUiOnsiJGlkIjoiNDIyIiwiU2hhcGUiOjEsIlNoYXBlVGhpY2tuZXNzIjoxLCJEdXJhdGlvbkZvcm1hdCI6MCwiSW5jbHVkZU5vbldvcmtpbmdEYXlzSW5EdXJhdGlvbiI6ZmFsc2UsIlBlcmNlbnRhZ2VDb21wbGV0ZVN0eWxlIjp7IiRpZCI6IjQyMyIsIkZvbnRTZXR0aW5ncyI6eyIkaWQiOiI0Mj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QyNSIsIkxpbmVDb2xvciI6bnVsbCwiTGluZVdlaWdodCI6MC4wLCJMaW5lVHlwZSI6MCwiUGFyZW50U3R5bGUiOm51bGx9LCJQYXJlbnRTdHlsZSI6bnVsbH0sIkR1cmF0aW9uU3R5bGUiOnsiJGlkIjoiNDI2IiwiRm9udFNldHRpbmdzIjp7IiRpZCI6IjQy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DI4IiwiTGluZUNvbG9yIjpudWxsLCJMaW5lV2VpZ2h0IjowLjAsIkxpbmVUeXBlIjowLCJQYXJlbnRTdHlsZSI6bnVsbH0sIlBhcmVudFN0eWxlIjpudWxsfSwiSG9yaXpvbnRhbENvbm5lY3RvclN0eWxlIjp7IiRpZCI6IjQyOSIsIkxpbmVDb2xvciI6eyIkcmVmIjoiMjcifSwiTGluZVdlaWdodCI6MS4wLCJMaW5lVHlwZSI6MCwiUGFyZW50U3R5bGUiOm51bGx9LCJWZXJ0aWNhbENvbm5lY3RvclN0eWxlIjp7IiRpZCI6IjQzM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DMxIiwiTWFyZ2luIjp7IiRyZWYiOiIzMyJ9LCJQYWRkaW5nIjp7IiRyZWYiOiIzNCJ9LCJCYWNrZ3JvdW5kIjp7IiRpZCI6IjQzMiIsIkNvbG9yIjp7IiRpZCI6IjQzMyIsIkEiOjI1NSwiUiI6MjM3LCJHIjoxMjUsIkIiOjQ5fX0sIklzVmlzaWJsZSI6dHJ1ZSwiV2lkdGgiOjAuMCwiSGVpZ2h0IjoxNi4wLCJCb3JkZXJTdHlsZSI6eyIkaWQiOiI0MzQiLCJMaW5lQ29sb3IiOnsiJHJlZiI6IjM4In0sIkxpbmVXZWlnaHQiOjAuMCwiTGluZVR5cGUiOjAsIlBhcmVudFN0eWxlIjpudWxsfSwiUGFyZW50U3R5bGUiOm51bGx9LCJUaXRsZVN0eWxlIjp7IiRpZCI6IjQzNSIsIkZvbnRTZXR0aW5ncyI6eyIkaWQiOiI0MzYiLCJGb250U2l6ZSI6MTIsIkZvbnROYW1lIjoiQ2FsaWJyaSIsIklzQm9sZCI6ZmFsc2UsIklzSXRhbGljIjpmYWxzZSwiSXNVbmRlcmxpbmVkIjpmYWxzZSwiUGFyZW50U3R5bGUiOm51bGx9LCJBdXRvU2l6ZSI6MCwiRm9yZWdyb3VuZCI6eyIkaWQiOiI0MzciLCJDb2xvciI6eyIkaWQiOiI0Mzg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DM5IiwiQ29sb3IiOnsiJGlkIjoiNDQwIiwiQSI6MCwiUiI6MjU1LCJHIjoyNTUsIkIiOjI1NX19LCJJc1Zpc2libGUiOnRydWUsIldpZHRoIjowLjAsIkhlaWdodCI6MC4wLCJCb3JkZXJTdHlsZSI6eyIkaWQiOiI0NDEiLCJMaW5lQ29sb3IiOm51bGwsIkxpbmVXZWlnaHQiOjAuMCwiTGluZVR5cGUiOjAsIlBhcmVudFN0eWxlIjpudWxsfSwiUGFyZW50U3R5bGUiOm51bGx9LCJEYXRlU3R5bGUiOnsiJGlkIjoiNDQyIiwiRm9udFNldHRpbmdzIjp7IiRpZCI6IjQ0My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0NDQiLCJMaW5lQ29sb3IiOm51bGwsIkxpbmVXZWlnaHQiOjAuMCwiTGluZVR5cGUiOjAsIlBhcmVudFN0eWxlIjpudWxsfSwiUGFyZW50U3R5bGUiOm51bGx9LCJEYXRlRm9ybWF0Ijp7IiRyZWYiOiI1OCJ9LCJXZWVrTnVtYmVyaW5nIjp7IiRpZCI6IjQ0NSIsIkZvcm1hdCI6MCwiSXNWaXNpYmxlIjpmYWxzZSwiTGFzdEtub3duVmlzaWJpbGl0eVN0YXRlIjpmYWxzZX0sIklzVmlzaWJsZSI6dHJ1ZSwiUGFyZW50U3R5bGUiOm51bGx9LCJJbmRleCI6MTMsIlNtYXJ0RHVyYXRpb25BY3RpdmF0ZWQiOmZhbHNlLCJEYXRlRm9ybWF0Ijp7IiRyZWYiOiI1OCJ9LCJXZWVrTnVtYmVyaW5nIjp7IiRpZCI6IjQ0NiIsIkZvcm1hdCI6MCwiSXNWaXNpYmxlIjpmYWxzZSwiTGFzdEtub3duVmlzaWJpbGl0eVN0YXRlIjpmYWxzZX0sIklkIjoiZjA2YWQxNDEtYmM0OC00YzJkLTgyZDEtNWZhZGEyZDA3NzEwIiwiSW1wb3J0SWQiOm51bGwsIlRpdGxlIjoiTW9iaWxlIGRlbGlnaHRlciIsIk5vdGUiOm51bGwsIkh5cGVybGluayI6eyIkaWQiOiI0NDciLCJBZGRyZXNzIjoiIiwiU3ViQWRkcmVzcyI6IiJ9LCJJc0NoYW5nZWQiOmZhbHNlLCJJc05ldyI6ZmFsc2V9fSx7IiRpZCI6IjQ0OCIsIl9hdHRhY2hlZE1pbGVzdG9uZXMiOltdLCJUYXNrRGVmaW5pdGlvbiI6eyIkaWQiOiI0NDkiLCJHcm91cE5hbWUiOm51bGwsIlN0YXJ0RGF0ZSI6IjIwMjMtMTAtMDFUMjM6NTk6MDBaIiwiRW5kRGF0ZSI6IjIwMjMtMTItMzFUMjM6NTk6MDBaIiwiUGVyY2VudGFnZUNvbXBsZXRlIjpudWxsLCJTdHlsZSI6eyIkaWQiOiI0NTAiLCJTaGFwZSI6MSwiU2hhcGVUaGlja25lc3MiOjEsIkR1cmF0aW9uRm9ybWF0IjowLCJJbmNsdWRlTm9uV29ya2luZ0RheXNJbkR1cmF0aW9uIjpmYWxzZSwiUGVyY2VudGFnZUNvbXBsZXRlU3R5bGUiOnsiJGlkIjoiNDUxIiwiRm9udFNldHRpbmdzIjp7IiRpZCI6IjQ1M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DUzIiwiTGluZUNvbG9yIjpudWxsLCJMaW5lV2VpZ2h0IjowLjAsIkxpbmVUeXBlIjowLCJQYXJlbnRTdHlsZSI6bnVsbH0sIlBhcmVudFN0eWxlIjpudWxsfSwiRHVyYXRpb25TdHlsZSI6eyIkaWQiOiI0NTQiLCJGb250U2V0dGluZ3MiOnsiJGlkIjoiNDU1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0NTYiLCJMaW5lQ29sb3IiOm51bGwsIkxpbmVXZWlnaHQiOjAuMCwiTGluZVR5cGUiOjAsIlBhcmVudFN0eWxlIjpudWxsfSwiUGFyZW50U3R5bGUiOm51bGx9LCJIb3Jpem9udGFsQ29ubmVjdG9yU3R5bGUiOnsiJGlkIjoiNDU3IiwiTGluZUNvbG9yIjp7IiRyZWYiOiIyNyJ9LCJMaW5lV2VpZ2h0IjoxLjAsIkxpbmVUeXBlIjowLCJQYXJlbnRTdHlsZSI6bnVsbH0sIlZlcnRpY2FsQ29ubmVjdG9yU3R5bGUiOnsiJGlkIjoiNDU4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0NTkiLCJNYXJnaW4iOnsiJHJlZiI6IjMzIn0sIlBhZGRpbmciOnsiJHJlZiI6IjM0In0sIkJhY2tncm91bmQiOnsiJGlkIjoiNDYwIiwiQ29sb3IiOnsiJGlkIjoiNDYxIiwiQSI6MjU1LCJSIjoyNTUsIkciOjE5MiwiQiI6MH19LCJJc1Zpc2libGUiOnRydWUsIldpZHRoIjowLjAsIkhlaWdodCI6MTYuMCwiQm9yZGVyU3R5bGUiOnsiJGlkIjoiNDYyIiwiTGluZUNvbG9yIjp7IiRyZWYiOiIzOCJ9LCJMaW5lV2VpZ2h0IjowLjAsIkxpbmVUeXBlIjowLCJQYXJlbnRTdHlsZSI6bnVsbH0sIlBhcmVudFN0eWxlIjpudWxsfSwiVGl0bGVTdHlsZSI6eyIkaWQiOiI0NjMiLCJGb250U2V0dGluZ3MiOnsiJGlkIjoiNDY0IiwiRm9udFNpemUiOjEyLCJGb250TmFtZSI6IkNhbGlicmkiLCJJc0JvbGQiOmZhbHNlLCJJc0l0YWxpYyI6ZmFsc2UsIklzVW5kZXJsaW5lZCI6ZmFsc2UsIlBhcmVudFN0eWxlIjpudWxsfSwiQXV0b1NpemUiOjAsIkZvcmVncm91bmQiOnsiJGlkIjoiNDY1IiwiQ29sb3IiOnsiJGlkIjoiNDY2IiwiQSI6MjU1LCJSIjowLCJHIjowLCJCIjowfX0sIk1heFdpZHRoIjo5N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Q2NyIsIkNvbG9yIjp7IiRpZCI6IjQ2OCIsIkEiOjAsIlIiOjI1NSwiRyI6MjU1LCJCIjoyNTV9fSwiSXNWaXNpYmxlIjp0cnVlLCJXaWR0aCI6MC4wLCJIZWlnaHQiOjAuMCwiQm9yZGVyU3R5bGUiOnsiJGlkIjoiNDY5IiwiTGluZUNvbG9yIjpudWxsLCJMaW5lV2VpZ2h0IjowLjAsIkxpbmVUeXBlIjowLCJQYXJlbnRTdHlsZSI6bnVsbH0sIlBhcmVudFN0eWxlIjpudWxsfSwiRGF0ZVN0eWxlIjp7IiRpZCI6IjQ3MCIsIkZvbnRTZXR0aW5ncyI6eyIkaWQiOiI0NzEiLCJGb250U2l6ZSI6MTAsIkZvbnROYW1lIjoiQ2FsaWJyaSIsIklzQm9sZCI6ZmFsc2UsIklzSXRhbGljIjpmYWxzZSwiSXNVbmRlcmxpbmVkIjpmYWxzZSwiUGFyZW50U3R5bGUiOm51bGx9LCJBdXRvU2l6ZSI6MCwiRm9yZWdyb3VuZCI6eyIkcmVmIjoiMTgzIn0sIk1heFdpZHRoIjoyMDAuMCwiTWF4SGVpZ2h0IjoiSW5maW5pdHkiLCJTbWFydEZvcmVncm91bmRJc0FjdGl2ZSI6ZmFsc2UsIkhvcml6b250YWxBbGlnbm1lbnQiOjIsIlZlcnRpY2FsQWxpZ25tZW50IjowLCJTbWFydEZvcmVncm91bmQiOm51bGwsIkJhY2tncm91bmRGaWxsVHlwZSI6MCwiTWFyZ2luIjp7IiRyZWYiOiI1MyJ9LCJQYWRkaW5nIjp7IiRyZWYiOiI1NCJ9LCJCYWNrZ3JvdW5kIjp7IiRyZWYiOiIxODUifSwiSXNWaXNpYmxlIjp0cnVlLCJXaWR0aCI6MC4wLCJIZWlnaHQiOjAuMCwiQm9yZGVyU3R5bGUiOnsiJGlkIjoiNDcyIiwiTGluZUNvbG9yIjpudWxsLCJMaW5lV2VpZ2h0IjowLjAsIkxpbmVUeXBlIjowLCJQYXJlbnRTdHlsZSI6bnVsbH0sIlBhcmVudFN0eWxlIjpudWxsfSwiRGF0ZUZvcm1hdCI6eyIkcmVmIjoiNTgifSwiV2Vla051bWJlcmluZyI6eyIkaWQiOiI0NzMiLCJGb3JtYXQiOjAsIklzVmlzaWJsZSI6ZmFsc2UsIkxhc3RLbm93blZpc2liaWxpdHlTdGF0ZSI6ZmFsc2V9LCJJc1Zpc2libGUiOnRydWUsIlBhcmVudFN0eWxlIjpudWxsfSwiSW5kZXgiOjE0LCJTbWFydER1cmF0aW9uQWN0aXZhdGVkIjpmYWxzZSwiRGF0ZUZvcm1hdCI6eyIkcmVmIjoiNTgifSwiV2Vla051bWJlcmluZyI6eyIkaWQiOiI0NzQiLCJGb3JtYXQiOjAsIklzVmlzaWJsZSI6ZmFsc2UsIkxhc3RLbm93blZpc2liaWxpdHlTdGF0ZSI6ZmFsc2V9LCJJZCI6IjkxNDU1NjU3LTBlODAtNDFhNi04MzFiLTc3M2VlMmUzM2Y2NyIsIkltcG9ydElkIjpudWxsLCJUaXRsZSI6IlJld2FyZCAocHJvZ2VzcyBiYXIpIiwiTm90ZSI6bnVsbCwiSHlwZXJsaW5rIjp7IiRpZCI6IjQ3NSIsIkFkZHJlc3MiOiIiLCJTdWJBZGRyZXNzIjoiIn0sIklzQ2hhbmdlZCI6ZmFsc2UsIklzTmV3IjpmYWxzZX19XSwiX21pbGVzdG9uZXMiOltdLCJJZCI6IjU5NWZhZTFhLTYxOWEtNDgxMS04NjM5LWE3ZWE1ZTY5NjQ2ZCIsIklzU2luZ2xlSXRlbVJvdyI6ZmFsc2V9LHsiJGlkIjoiNDc2IiwiX3Rhc2tzIjpbeyIkaWQiOiI0NzciLCJfYXR0YWNoZWRNaWxlc3RvbmVzIjpbXSwiVGFza0RlZmluaXRpb24iOnsiJGlkIjoiNDc4IiwiR3JvdXBOYW1lIjpudWxsLCJTdGFydERhdGUiOiIyMDIzLTA0LTAxVDIzOjU5OjAwWiIsIkVuZERhdGUiOiIyMDIzLTA2LTMwVDIzOjU5OjAwWiIsIlBlcmNlbnRhZ2VDb21wbGV0ZSI6bnVsbCwiU3R5bGUiOnsiJGlkIjoiNDc5IiwiU2hhcGUiOjEsIlNoYXBlVGhpY2tuZXNzIjoxLCJEdXJhdGlvbkZvcm1hdCI6MCwiSW5jbHVkZU5vbldvcmtpbmdEYXlzSW5EdXJhdGlvbiI6ZmFsc2UsIlBlcmNlbnRhZ2VDb21wbGV0ZVN0eWxlIjp7IiRpZCI6IjQ4MCIsIkZvbnRTZXR0aW5ncyI6eyIkaWQiOiI0ODE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Q4MiIsIkxpbmVDb2xvciI6bnVsbCwiTGluZVdlaWdodCI6MC4wLCJMaW5lVHlwZSI6MCwiUGFyZW50U3R5bGUiOm51bGx9LCJQYXJlbnRTdHlsZSI6bnVsbH0sIkR1cmF0aW9uU3R5bGUiOnsiJGlkIjoiNDgzIiwiRm9udFNldHRpbmdzIjp7IiRpZCI6IjQ4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Dg1IiwiTGluZUNvbG9yIjpudWxsLCJMaW5lV2VpZ2h0IjowLjAsIkxpbmVUeXBlIjowLCJQYXJlbnRTdHlsZSI6bnVsbH0sIlBhcmVudFN0eWxlIjpudWxsfSwiSG9yaXpvbnRhbENvbm5lY3RvclN0eWxlIjp7IiRpZCI6IjQ4NiIsIkxpbmVDb2xvciI6eyIkcmVmIjoiMjcifSwiTGluZVdlaWdodCI6MS4wLCJMaW5lVHlwZSI6MCwiUGFyZW50U3R5bGUiOm51bGx9LCJWZXJ0aWNhbENvbm5lY3RvclN0eWxlIjp7IiRpZCI6IjQ4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Dg4IiwiTWFyZ2luIjp7IiRyZWYiOiIzMyJ9LCJQYWRkaW5nIjp7IiRyZWYiOiIzNCJ9LCJCYWNrZ3JvdW5kIjp7IiRpZCI6IjQ4OSIsIkNvbG9yIjp7IiRpZCI6IjQ5MCIsIkEiOjI1NSwiUiI6OTEsIkciOjE1NSwiQiI6MjEzfX0sIklzVmlzaWJsZSI6dHJ1ZSwiV2lkdGgiOjAuMCwiSGVpZ2h0IjoxNi4wLCJCb3JkZXJTdHlsZSI6eyIkaWQiOiI0OTEiLCJMaW5lQ29sb3IiOnsiJHJlZiI6IjM4In0sIkxpbmVXZWlnaHQiOjAuMCwiTGluZVR5cGUiOjAsIlBhcmVudFN0eWxlIjpudWxsfSwiUGFyZW50U3R5bGUiOm51bGx9LCJUaXRsZVN0eWxlIjp7IiRpZCI6IjQ5MiIsIkZvbnRTZXR0aW5ncyI6eyIkaWQiOiI0OTMiLCJGb250U2l6ZSI6MTIsIkZvbnROYW1lIjoiQ2FsaWJyaSIsIklzQm9sZCI6ZmFsc2UsIklzSXRhbGljIjpmYWxzZSwiSXNVbmRlcmxpbmVkIjpmYWxzZSwiUGFyZW50U3R5bGUiOm51bGx9LCJBdXRvU2l6ZSI6MCwiRm9yZWdyb3VuZCI6eyIkaWQiOiI0OTQiLCJDb2xvciI6eyIkaWQiOiI0OTU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Dk2IiwiQ29sb3IiOnsiJGlkIjoiNDk3IiwiQSI6MCwiUiI6MjU1LCJHIjoyNTUsIkIiOjI1NX19LCJJc1Zpc2libGUiOnRydWUsIldpZHRoIjowLjAsIkhlaWdodCI6MC4wLCJCb3JkZXJTdHlsZSI6eyIkaWQiOiI0OTgiLCJMaW5lQ29sb3IiOm51bGwsIkxpbmVXZWlnaHQiOjAuMCwiTGluZVR5cGUiOjAsIlBhcmVudFN0eWxlIjpudWxsfSwiUGFyZW50U3R5bGUiOm51bGx9LCJEYXRlU3R5bGUiOnsiJGlkIjoiNDk5IiwiRm9udFNldHRpbmdzIjp7IiRpZCI6IjUwMC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1MDEiLCJMaW5lQ29sb3IiOm51bGwsIkxpbmVXZWlnaHQiOjAuMCwiTGluZVR5cGUiOjAsIlBhcmVudFN0eWxlIjpudWxsfSwiUGFyZW50U3R5bGUiOm51bGx9LCJEYXRlRm9ybWF0Ijp7IiRyZWYiOiI1OCJ9LCJXZWVrTnVtYmVyaW5nIjp7IiRpZCI6IjUwMiIsIkZvcm1hdCI6MCwiSXNWaXNpYmxlIjpmYWxzZSwiTGFzdEtub3duVmlzaWJpbGl0eVN0YXRlIjpmYWxzZX0sIklzVmlzaWJsZSI6dHJ1ZSwiUGFyZW50U3R5bGUiOm51bGx9LCJJbmRleCI6MTUsIlNtYXJ0RHVyYXRpb25BY3RpdmF0ZWQiOmZhbHNlLCJEYXRlRm9ybWF0Ijp7IiRyZWYiOiI1OCJ9LCJXZWVrTnVtYmVyaW5nIjp7IiRpZCI6IjUwMyIsIkZvcm1hdCI6MCwiSXNWaXNpYmxlIjpmYWxzZSwiTGFzdEtub3duVmlzaWJpbGl0eVN0YXRlIjpmYWxzZX0sIklkIjoiYzUwMzg2ODktMWYxMy00NDE2LWI5YWQtNDU1NTAwYTM3MjE2IiwiSW1wb3J0SWQiOm51bGwsIlRpdGxlIjoiRGVza3RvcCBkZWxpZ2h0ZXIiLCJOb3RlIjpudWxsLCJIeXBlcmxpbmsiOnsiJGlkIjoiNTA0IiwiQWRkcmVzcyI6IiIsIlN1YkFkZHJlc3MiOiIifSwiSXNDaGFuZ2VkIjpmYWxzZSwiSXNOZXciOmZhbHNlfX0seyIkaWQiOiI1MDUiLCJfYXR0YWNoZWRNaWxlc3RvbmVzIjpbXSwiVGFza0RlZmluaXRpb24iOnsiJGlkIjoiNTA2IiwiR3JvdXBOYW1lIjpudWxsLCJTdGFydERhdGUiOiIyMDIzLTEwLTAxVDIzOjU5OjAwWiIsIkVuZERhdGUiOiIyMDIzLTEyLTMxVDIzOjU5OjAwWiIsIlBlcmNlbnRhZ2VDb21wbGV0ZSI6bnVsbCwiU3R5bGUiOnsiJGlkIjoiNTA3IiwiU2hhcGUiOjEsIlNoYXBlVGhpY2tuZXNzIjoxLCJEdXJhdGlvbkZvcm1hdCI6MCwiSW5jbHVkZU5vbldvcmtpbmdEYXlzSW5EdXJhdGlvbiI6ZmFsc2UsIlBlcmNlbnRhZ2VDb21wbGV0ZVN0eWxlIjp7IiRpZCI6IjUwOCIsIkZvbnRTZXR0aW5ncyI6eyIkaWQiOiI1MDk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UxMCIsIkxpbmVDb2xvciI6bnVsbCwiTGluZVdlaWdodCI6MC4wLCJMaW5lVHlwZSI6MCwiUGFyZW50U3R5bGUiOm51bGx9LCJQYXJlbnRTdHlsZSI6bnVsbH0sIkR1cmF0aW9uU3R5bGUiOnsiJGlkIjoiNTExIiwiRm9udFNldHRpbmdzIjp7IiRpZCI6IjUxMi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TEzIiwiTGluZUNvbG9yIjpudWxsLCJMaW5lV2VpZ2h0IjowLjAsIkxpbmVUeXBlIjowLCJQYXJlbnRTdHlsZSI6bnVsbH0sIlBhcmVudFN0eWxlIjpudWxsfSwiSG9yaXpvbnRhbENvbm5lY3RvclN0eWxlIjp7IiRpZCI6IjUxNCIsIkxpbmVDb2xvciI6eyIkcmVmIjoiMjcifSwiTGluZVdlaWdodCI6MS4wLCJMaW5lVHlwZSI6MCwiUGFyZW50U3R5bGUiOm51bGx9LCJWZXJ0aWNhbENvbm5lY3RvclN0eWxlIjp7IiRpZCI6IjUxN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TE2IiwiTWFyZ2luIjp7IiRyZWYiOiIzMyJ9LCJQYWRkaW5nIjp7IiRyZWYiOiIzNCJ9LCJCYWNrZ3JvdW5kIjp7IiRpZCI6IjUxNyIsIkNvbG9yIjp7IiRpZCI6IjUxOCIsIkEiOjI1NSwiUiI6MjU1LCJHIjoxOTIsIkIiOjB9fSwiSXNWaXNpYmxlIjp0cnVlLCJXaWR0aCI6MC4wLCJIZWlnaHQiOjE2LjAsIkJvcmRlclN0eWxlIjp7IiRpZCI6IjUxOSIsIkxpbmVDb2xvciI6eyIkcmVmIjoiMzgifSwiTGluZVdlaWdodCI6MC4wLCJMaW5lVHlwZSI6MCwiUGFyZW50U3R5bGUiOm51bGx9LCJQYXJlbnRTdHlsZSI6bnVsbH0sIlRpdGxlU3R5bGUiOnsiJGlkIjoiNTIwIiwiRm9udFNldHRpbmdzIjp7IiRpZCI6IjUyMSIsIkZvbnRTaXplIjoxMiwiRm9udE5hbWUiOiJDYWxpYnJpIiwiSXNCb2xkIjpmYWxzZSwiSXNJdGFsaWMiOmZhbHNlLCJJc1VuZGVybGluZWQiOmZhbHNlLCJQYXJlbnRTdHlsZSI6bnVsbH0sIkF1dG9TaXplIjowLCJGb3JlZ3JvdW5kIjp7IiRpZCI6IjUyMiIsIkNvbG9yIjp7IiRpZCI6IjUyMy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1MjQiLCJDb2xvciI6eyIkaWQiOiI1MjUiLCJBIjowLCJSIjoyNTUsIkciOjI1NSwiQiI6MjU1fX0sIklzVmlzaWJsZSI6dHJ1ZSwiV2lkdGgiOjAuMCwiSGVpZ2h0IjowLjAsIkJvcmRlclN0eWxlIjp7IiRpZCI6IjUyNiIsIkxpbmVDb2xvciI6bnVsbCwiTGluZVdlaWdodCI6MC4wLCJMaW5lVHlwZSI6MCwiUGFyZW50U3R5bGUiOm51bGx9LCJQYXJlbnRTdHlsZSI6bnVsbH0sIkRhdGVTdHlsZSI6eyIkaWQiOiI1MjciLCJGb250U2V0dGluZ3MiOnsiJGlkIjoiNTI4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UyOSIsIkxpbmVDb2xvciI6bnVsbCwiTGluZVdlaWdodCI6MC4wLCJMaW5lVHlwZSI6MCwiUGFyZW50U3R5bGUiOm51bGx9LCJQYXJlbnRTdHlsZSI6bnVsbH0sIkRhdGVGb3JtYXQiOnsiJHJlZiI6IjU4In0sIldlZWtOdW1iZXJpbmciOnsiJGlkIjoiNTMwIiwiRm9ybWF0IjowLCJJc1Zpc2libGUiOmZhbHNlLCJMYXN0S25vd25WaXNpYmlsaXR5U3RhdGUiOmZhbHNlfSwiSXNWaXNpYmxlIjp0cnVlLCJQYXJlbnRTdHlsZSI6bnVsbH0sIkluZGV4IjoxNiwiU21hcnREdXJhdGlvbkFjdGl2YXRlZCI6ZmFsc2UsIkRhdGVGb3JtYXQiOnsiJHJlZiI6IjU4In0sIldlZWtOdW1iZXJpbmciOnsiJGlkIjoiNTMxIiwiRm9ybWF0IjowLCJJc1Zpc2libGUiOmZhbHNlLCJMYXN0S25vd25WaXNpYmlsaXR5U3RhdGUiOmZhbHNlfSwiSWQiOiIzOTMxODU2OS04ZmZmLTQxZjItOGU4Mi0xZmY5ZTJmZTBjYmUiLCJJbXBvcnRJZCI6bnVsbCwiVGl0bGUiOiJPbmJvYXJkaW5nIGZsb3ciLCJOb3RlIjpudWxsLCJIeXBlcmxpbmsiOnsiJGlkIjoiNTMyIiwiQWRkcmVzcyI6IiIsIlN1YkFkZHJlc3MiOiIifSwiSXNDaGFuZ2VkIjpmYWxzZSwiSXNOZXciOmZhbHNlfX1dLCJfbWlsZXN0b25lcyI6W10sIklkIjoiZjI1ZjMzMDAtZGM2NC00MjVjLWE2MDYtNzRkNzYwMjhmYzJlIiwiSXNTaW5nbGVJdGVtUm93IjpmYWxzZX1dLCJJbmRleCI6MTAsIklkIjoiNWRlZDA4N2YtNzZhMy00OTRkLWFiNmUtYmYxZTgzMjQzNTdiIiwiSGVhZGVyVGV4dCI6bnVsbCwiSXNEZWZhdWx0Ijp0cnVlLCJTdHlsZSI6eyIkaWQiOiI1MzMiLCJIZWFkZXJTdHlsZSI6eyIkaWQiOiI1MzQiLCJUZXh0U3R5bGUiOnsiJGlkIjoiNTM1IiwiRm9udFNldHRpbmdzIjp7IiRpZCI6IjUzNiIsIkZvbnRTaXplIjoxMSwiRm9udE5hbWUiOiJDYWxpYnJpIiwiSXNCb2xkIjpmYWxzZSwiSXNJdGFsaWMiOmZhbHNlLCJJc1VuZGVybGluZWQiOmZhbHNlLCJQYXJlbnRTdHlsZSI6bnVsbH0sIkF1dG9TaXplIjowLCJGb3JlZ3JvdW5kIjp7IiRpZCI6IjUzNyIsIkNvbG9yIjp7IiRpZCI6IjUz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UzOSIsIlRvcCI6MC4wLCJMZWZ0IjowLjAsIlJpZ2h0IjowLjAsIkJvdHRvbSI6MC4wfSwiUGFkZGluZyI6eyIkaWQiOiI1NDAiLCJUb3AiOjAuMCwiTGVmdCI6MC4wLCJSaWdodCI6MC4wLCJCb3R0b20iOjAuMH0sIkJhY2tncm91bmQiOnsiJGlkIjoiNTQxIiwiQ29sb3IiOnsiJGlkIjoiNTQyIiwiQSI6MCwiUiI6MjU1LCJHIjoyNTUsIkIiOjI1NX19LCJJc1Zpc2libGUiOnRydWUsIldpZHRoIjowLjAsIkhlaWdodCI6MC4wLCJCb3JkZXJTdHlsZSI6bnVsbCwiUGFyZW50U3R5bGUiOm51bGx9LCJSZWN0YW5nbGVTdHlsZSI6eyIkaWQiOiI1NDMiLCJNYXJnaW4iOnsiJGlkIjoiNTQ0IiwiVG9wIjowLjAsIkxlZnQiOjAuMCwiUmlnaHQiOjAuMCwiQm90dG9tIjowLjB9LCJQYWRkaW5nIjp7IiRpZCI6IjU0NSIsIlRvcCI6MC4wLCJMZWZ0IjowLjAsIlJpZ2h0IjowLjAsIkJvdHRvbSI6MC4wfSwiQmFja2dyb3VuZCI6eyIkaWQiOiI1NDYiLCJDb2xvciI6eyIkaWQiOiI1NDciLCJBIjo2MywiUiI6MTY1LCJHIjoxNjUsIkIiOjE2NX19LCJJc1Zpc2libGUiOnRydWUsIldpZHRoIjowLjAsIkhlaWdodCI6MC4wLCJCb3JkZXJTdHlsZSI6eyIkaWQiOiI1NDgiLCJMaW5lQ29sb3IiOnsiJGlkIjoiNTQ5IiwiJHR5cGUiOiJOTFJFLkNvbW1vbi5Eb20uU29saWRDb2xvckJydXNoLCBOTFJFLkNvbW1vbiIsIkNvbG9yIjp7IiRpZCI6IjU1MCIsIkEiOjI1NSwiUiI6MjU1LCJHIjowLCJCIjowfX0sIkxpbmVXZWlnaHQiOjAuMCwiTGluZVR5cGUiOjAsIlBhcmVudFN0eWxlIjpudWxsfSwiUGFyZW50U3R5bGUiOm51bGx9LCJNYXJnaW4iOnsiJGlkIjoiNTUxIiwiVG9wIjowLjAsIkxlZnQiOjAuMCwiUmlnaHQiOjAuMCwiQm90dG9tIjowLjB9LCJQYWRkaW5nIjp7IiRpZCI6IjU1MiIsIlRvcCI6MC4wLCJMZWZ0IjowLjAsIlJpZ2h0IjowLjAsIkJvdHRvbSI6MC4wfSwiQmFja2dyb3VuZCI6bnVsbCwiSXNWaXNpYmxlIjp0cnVlLCJXaWR0aCI6MC4wLCJIZWlnaHQiOjAuMCwiQm9yZGVyU3R5bGUiOm51bGwsIlBhcmVudFN0eWxlIjpudWxsfSwiQmFja2dyb3VuZFN0eWxlIjp7IiRpZCI6IjU1MyIsIk1hcmdpbiI6eyIkaWQiOiI1NTQiLCJUb3AiOjAuMCwiTGVmdCI6MC4wLCJSaWdodCI6MC4wLCJCb3R0b20iOjAuMH0sIlBhZGRpbmciOnsiJGlkIjoiNTU1IiwiVG9wIjowLjAsIkxlZnQiOjAuMCwiUmlnaHQiOjAuMCwiQm90dG9tIjowLjB9LCJCYWNrZ3JvdW5kIjp7IiRpZCI6IjU1NiIsIkNvbG9yIjp7IiRpZCI6IjU1NyIsIkEiOjUxLCJSIjoxNjUsIkciOjE2NSwiQiI6MTY1fX0sIklzVmlzaWJsZSI6dHJ1ZSwiV2lkdGgiOjAuMCwiSGVpZ2h0IjowLjAsIkJvcmRlclN0eWxlIjp7IiRpZCI6IjU1OCIsIkxpbmVDb2xvciI6eyIkaWQiOiI1NTkiLCIkdHlwZSI6Ik5MUkUuQ29tbW9uLkRvbS5Tb2xpZENvbG9yQnJ1c2gsIE5MUkUuQ29tbW9uIiwiQ29sb3IiOnsiJGlkIjoiNTYwIiwiQSI6MjU1LCJSIjoyNTUsIkciOjAsIkIiOjB9fSwiTGluZVdlaWdodCI6MC4wLCJMaW5lVHlwZSI6MCwiUGFyZW50U3R5bGUiOm51bGx9LCJQYXJlbnRTdHlsZSI6bnVsbH0sIk1hcmdpbiI6eyIkaWQiOiI1NjEiLCJUb3AiOjAuMCwiTGVmdCI6MC4wLCJSaWdodCI6MC4wLCJCb3R0b20iOjAuMH0sIlBhZGRpbmciOnsiJGlkIjoiNTYyIiwiVG9wIjowLjAsIkxlZnQiOjAuMCwiUmlnaHQiOjAuMCwiQm90dG9tIjowLjB9LCJJc1Zpc2libGUiOmZhbHNlLCJXaWR0aCI6MC4wLCJIZWlnaHQiOjAuMCwiQm9yZGVyU3R5bGUiOm51bGwsIlBhcmVudFN0eWxlIjpudWxsfX1dLCJJZCI6ImU1ZjJiNTRjLWMwOWItNDg0Ni05N2E2LTAxNDdmYjc2M2Q5MCIsIkluZGV4IjoxMCwiSGVhZGVyVGV4dCI6IlN0aWNraW5lc3MiLCJTdHlsZSI6eyIkaWQiOiI1NjMiLCJIZWFkZXJTdHlsZSI6eyIkaWQiOiI1NjQiLCJUZXh0SXNWZXJ0aWNhbCI6ZmFsc2UsIlRleHRTdHlsZSI6eyIkaWQiOiI1NjUiLCJGb250U2V0dGluZ3MiOnsiJGlkIjoiNTY2IiwiRm9udFNpemUiOjEyLCJGb250TmFtZSI6IkNhbGlicmkiLCJJc0JvbGQiOnRydWUsIklzSXRhbGljIjpmYWxzZSwiSXNVbmRlcmxpbmVkIjpmYWxzZSwiUGFyZW50U3R5bGUiOm51bGx9LCJBdXRvU2l6ZSI6MiwiRm9yZWdyb3VuZCI6eyIkaWQiOiI1NjciLCJDb2xvciI6eyIkaWQiOiI1NjgiLCJBIjoyNTUsIlIiOjI1NSwiRyI6MjU1LCJCIjoyNTV9fSwiTWF4V2lkdGgiOjgzLjAyNDk0MjU4NzE1MDk0NiwiTWF4SGVpZ2h0IjoiSW5maW5pdHkiLCJTbWFydEZvcmVncm91bmRJc0FjdGl2ZSI6ZmFsc2UsIkhvcml6b250YWxBbGlnbm1lbnQiOjAsIlZlcnRpY2FsQWxpZ25tZW50IjowLCJTbWFydEZvcmVncm91bmQiOm51bGwsIkJhY2tncm91bmRGaWxsVHlwZSI6MCwiTWFyZ2luIjp7IiRpZCI6IjU2OSIsIlRvcCI6MC4wLCJMZWZ0IjowLjAsIlJpZ2h0IjowLjAsIkJvdHRvbSI6MC4wfSwiUGFkZGluZyI6eyIkaWQiOiI1NzAiLCJUb3AiOjAuMCwiTGVmdCI6MC4wLCJSaWdodCI6MC4wLCJCb3R0b20iOjAuMH0sIkJhY2tncm91bmQiOnsiJGlkIjoiNTcxIiwiQ29sb3IiOnsiJGlkIjoiNTcyIiwiQSI6MCwiUiI6MjU1LCJHIjoyNTUsIkIiOjI1NX19LCJJc1Zpc2libGUiOnRydWUsIldpZHRoIjowLjAsIkhlaWdodCI6MC4wLCJCb3JkZXJTdHlsZSI6bnVsbCwiUGFyZW50U3R5bGUiOm51bGx9LCJSZWN0YW5nbGVTdHlsZSI6eyIkaWQiOiI1NzMiLCJNYXJnaW4iOnsiJGlkIjoiNTc0IiwiVG9wIjowLjAsIkxlZnQiOjAuMCwiUmlnaHQiOjAuMCwiQm90dG9tIjowLjB9LCJQYWRkaW5nIjp7IiRpZCI6IjU3NSIsIlRvcCI6MC4wLCJMZWZ0IjowLjAsIlJpZ2h0IjowLjAsIkJvdHRvbSI6MC4wfSwiQmFja2dyb3VuZCI6eyIkaWQiOiI1NzYiLCJDb2xvciI6eyIkaWQiOiI1NzciLCJBIjoyMzcsIlIiOjY4LCJHIjo4NCwiQiI6MTA2fX0sIklzVmlzaWJsZSI6dHJ1ZSwiV2lkdGgiOjAuMCwiSGVpZ2h0IjowLjAsIkJvcmRlclN0eWxlIjp7IiRpZCI6IjU3OCIsIkxpbmVDb2xvciI6eyIkaWQiOiI1NzkiLCIkdHlwZSI6Ik5MUkUuQ29tbW9uLkRvbS5Tb2xpZENvbG9yQnJ1c2gsIE5MUkUuQ29tbW9uIiwiQ29sb3IiOnsiJGlkIjoiNTgwIiwiQSI6MjU1LCJSIjoyNTUsIkciOjI1NSwiQiI6MjU1fX0sIkxpbmVXZWlnaHQiOjAuMCwiTGluZVR5cGUiOjAsIlBhcmVudFN0eWxlIjpudWxsfSwiUGFyZW50U3R5bGUiOm51bGx9LCJNYXJnaW4iOnsiJGlkIjoiNTgxIiwiVG9wIjowLjAsIkxlZnQiOjAuMCwiUmlnaHQiOjAuMCwiQm90dG9tIjowLjB9LCJQYWRkaW5nIjp7IiRpZCI6IjU4MiIsIlRvcCI6MC4wLCJMZWZ0IjowLjAsIlJpZ2h0IjowLjAsIkJvdHRvbSI6MC4wfSwiQmFja2dyb3VuZCI6bnVsbCwiSXNWaXNpYmxlIjp0cnVlLCJXaWR0aCI6MC4wLCJIZWlnaHQiOjAuMCwiQm9yZGVyU3R5bGUiOm51bGwsIlBhcmVudFN0eWxlIjpudWxsfSwiQmFja2dyb3VuZFN0eWxlIjp7IiRpZCI6IjU4MyIsIk1hcmdpbiI6eyIkaWQiOiI1ODQiLCJUb3AiOjAuMCwiTGVmdCI6MC4wLCJSaWdodCI6MC4wLCJCb3R0b20iOjAuMH0sIlBhZGRpbmciOnsiJGlkIjoiNTg1IiwiVG9wIjowLjAsIkxlZnQiOjAuMCwiUmlnaHQiOjAuMCwiQm90dG9tIjowLjB9LCJCYWNrZ3JvdW5kIjp7IiRpZCI6IjU4NiIsIkNvbG9yIjp7IiRpZCI6IjU4NyIsIkEiOjUxLCJSIjoxNjUsIkciOjE2NSwiQiI6MTY1fX0sIklzVmlzaWJsZSI6dHJ1ZSwiV2lkdGgiOjAuMCwiSGVpZ2h0IjowLjAsIkJvcmRlclN0eWxlIjp7IiRpZCI6IjU4OCIsIkxpbmVDb2xvciI6eyIkaWQiOiI1ODkiLCIkdHlwZSI6Ik5MUkUuQ29tbW9uLkRvbS5Tb2xpZENvbG9yQnJ1c2gsIE5MUkUuQ29tbW9uIiwiQ29sb3IiOnsiJGlkIjoiNTkwIiwiQSI6MjU1LCJSIjoyNTUsIkciOjAsIkIiOjB9fSwiTGluZVdlaWdodCI6MC4wLCJMaW5lVHlwZSI6MCwiUGFyZW50U3R5bGUiOm51bGx9LCJQYXJlbnRTdHlsZSI6bnVsbH0sIklzQWJvdmVUaW1lYmFuZCI6dHJ1ZSwiU3BhY2luZyI6NSwiTWFyZ2luIjp7IiRpZCI6IjU5MSIsIlRvcCI6MC4wLCJMZWZ0IjowLjAsIlJpZ2h0IjowLjAsIkJvdHRvbSI6MC4wfSwiUGFkZGluZyI6eyIkaWQiOiI1OTIiLCJUb3AiOjAuMCwiTGVmdCI6MC4wLCJSaWdodCI6MC4wLCJCb3R0b20iOjAuMH0sIklzVmlzaWJsZSI6dHJ1ZSwiV2lkdGgiOjAuMCwiSGVpZ2h0IjowLjAsIkJvcmRlclN0eWxlIjp7IiRpZCI6IjU5MyIsIkxpbmVDb2xvciI6bnVsbCwiTGluZVdlaWdodCI6MC4wLCJMaW5lVHlwZSI6MCwiUGFyZW50U3R5bGUiOm51bGx9LCJQYXJlbnRTdHlsZSI6bnVsbH19LHsiJGlkIjoiNTk0IiwiX2FjdGl2aXRpZXMiOlt7IiRpZCI6IjU5NSIsIl9yb3dzIjpbeyIkaWQiOiI1OTYiLCJfdGFza3MiOlt7IiRpZCI6IjU5NyIsIl9hdHRhY2hlZE1pbGVzdG9uZXMiOltdLCJUYXNrRGVmaW5pdGlvbiI6eyIkaWQiOiI1OTgiLCJHcm91cE5hbWUiOm51bGwsIlN0YXJ0RGF0ZSI6IjIwMjMtMDEtMDFUMjM6NTk6MDAiLCJFbmREYXRlIjoiMjAyMy0wMy0zMVQyMzo1OTowMCIsIlBlcmNlbnRhZ2VDb21wbGV0ZSI6bnVsbCwiU3R5bGUiOnsiJGlkIjoiNTk5IiwiU2hhcGUiOjEsIlNoYXBlVGhpY2tuZXNzIjoxLCJEdXJhdGlvbkZvcm1hdCI6MCwiSW5jbHVkZU5vbldvcmtpbmdEYXlzSW5EdXJhdGlvbiI6ZmFsc2UsIlBlcmNlbnRhZ2VDb21wbGV0ZVN0eWxlIjp7IiRpZCI6IjYwMCIsIkZvbnRTZXR0aW5ncyI6eyIkaWQiOiI2MDE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YwMiIsIkxpbmVDb2xvciI6bnVsbCwiTGluZVdlaWdodCI6MC4wLCJMaW5lVHlwZSI6MCwiUGFyZW50U3R5bGUiOm51bGx9LCJQYXJlbnRTdHlsZSI6bnVsbH0sIkR1cmF0aW9uU3R5bGUiOnsiJGlkIjoiNjAzIiwiRm9udFNldHRpbmdzIjp7IiRpZCI6IjYw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jA1IiwiTGluZUNvbG9yIjpudWxsLCJMaW5lV2VpZ2h0IjowLjAsIkxpbmVUeXBlIjowLCJQYXJlbnRTdHlsZSI6bnVsbH0sIlBhcmVudFN0eWxlIjpudWxsfSwiSG9yaXpvbnRhbENvbm5lY3RvclN0eWxlIjp7IiRpZCI6IjYwNiIsIkxpbmVDb2xvciI6eyIkcmVmIjoiMjcifSwiTGluZVdlaWdodCI6MS4wLCJMaW5lVHlwZSI6MCwiUGFyZW50U3R5bGUiOm51bGx9LCJWZXJ0aWNhbENvbm5lY3RvclN0eWxlIjp7IiRpZCI6IjYwNy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jA4IiwiTWFyZ2luIjp7IiRyZWYiOiIzMyJ9LCJQYWRkaW5nIjp7IiRyZWYiOiIzNCJ9LCJCYWNrZ3JvdW5kIjp7IiRpZCI6IjYwOSIsIkNvbG9yIjp7IiRpZCI6IjYxMCIsIkEiOjI1NSwiUiI6MTEyLCJHIjoxNzMsIkIiOjcxfX0sIklzVmlzaWJsZSI6dHJ1ZSwiV2lkdGgiOjAuMCwiSGVpZ2h0IjoxNi4wLCJCb3JkZXJTdHlsZSI6eyIkaWQiOiI2MTEiLCJMaW5lQ29sb3IiOnsiJHJlZiI6IjM4In0sIkxpbmVXZWlnaHQiOjAuMCwiTGluZVR5cGUiOjAsIlBhcmVudFN0eWxlIjpudWxsfSwiUGFyZW50U3R5bGUiOm51bGx9LCJUaXRsZVN0eWxlIjp7IiRpZCI6IjYxMiIsIkZvbnRTZXR0aW5ncyI6eyIkaWQiOiI2MTMiLCJGb250U2l6ZSI6MTIsIkZvbnROYW1lIjoiQ2FsaWJyaSIsIklzQm9sZCI6ZmFsc2UsIklzSXRhbGljIjpmYWxzZSwiSXNVbmRlcmxpbmVkIjpmYWxzZSwiUGFyZW50U3R5bGUiOm51bGx9LCJBdXRvU2l6ZSI6MCwiRm9yZWdyb3VuZCI6eyIkaWQiOiI2MTQiLCJDb2xvciI6eyIkaWQiOiI2MTU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jE2IiwiQ29sb3IiOnsiJGlkIjoiNjE3IiwiQSI6MCwiUiI6MjU1LCJHIjoyNTUsIkIiOjI1NX19LCJJc1Zpc2libGUiOnRydWUsIldpZHRoIjowLjAsIkhlaWdodCI6MC4wLCJCb3JkZXJTdHlsZSI6eyIkaWQiOiI2MTgiLCJMaW5lQ29sb3IiOm51bGwsIkxpbmVXZWlnaHQiOjAuMCwiTGluZVR5cGUiOjAsIlBhcmVudFN0eWxlIjpudWxsfSwiUGFyZW50U3R5bGUiOm51bGx9LCJEYXRlU3R5bGUiOnsiJGlkIjoiNjE5IiwiRm9udFNldHRpbmdzIjp7IiRpZCI6IjYyMC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2MjEiLCJMaW5lQ29sb3IiOm51bGwsIkxpbmVXZWlnaHQiOjAuMCwiTGluZVR5cGUiOjAsIlBhcmVudFN0eWxlIjpudWxsfSwiUGFyZW50U3R5bGUiOm51bGx9LCJEYXRlRm9ybWF0Ijp7IiRyZWYiOiI1OCJ9LCJXZWVrTnVtYmVyaW5nIjp7IiRpZCI6IjYyMiIsIkZvcm1hdCI6MCwiSXNWaXNpYmxlIjpmYWxzZSwiTGFzdEtub3duVmlzaWJpbGl0eVN0YXRlIjpmYWxzZX0sIklzVmlzaWJsZSI6dHJ1ZSwiUGFyZW50U3R5bGUiOm51bGx9LCJJbmRleCI6MTgsIlNtYXJ0RHVyYXRpb25BY3RpdmF0ZWQiOmZhbHNlLCJEYXRlRm9ybWF0Ijp7IiRyZWYiOiI1OCJ9LCJXZWVrTnVtYmVyaW5nIjp7IiRpZCI6IjYyMyIsIkZvcm1hdCI6MCwiSXNWaXNpYmxlIjpmYWxzZSwiTGFzdEtub3duVmlzaWJpbGl0eVN0YXRlIjpmYWxzZX0sIklkIjoiMDUyODM1MjAtZGEyMy00YWU4LWExOWEtMWMwYjQxZWU1MjMyIiwiSW1wb3J0SWQiOm51bGwsIlRpdGxlIjoiU2xhY2siLCJOb3RlIjpudWxsLCJIeXBlcmxpbmsiOnsiJGlkIjoiNjI0IiwiQWRkcmVzcyI6IiIsIlN1YkFkZHJlc3MiOiIifSwiSXNDaGFuZ2VkIjpmYWxzZSwiSXNOZXciOmZhbHNlfX0seyIkaWQiOiI2MjUiLCJfYXR0YWNoZWRNaWxlc3RvbmVzIjpbXSwiVGFza0RlZmluaXRpb24iOnsiJGlkIjoiNjI2IiwiR3JvdXBOYW1lIjpudWxsLCJTdGFydERhdGUiOiIyMDIzLTA0LTAxVDIzOjU5OjAwWiIsIkVuZERhdGUiOiIyMDIzLTA2LTMwVDIzOjU5OjAwWiIsIlBlcmNlbnRhZ2VDb21wbGV0ZSI6bnVsbCwiU3R5bGUiOnsiJGlkIjoiNjI3IiwiU2hhcGUiOjEsIlNoYXBlVGhpY2tuZXNzIjoxLCJEdXJhdGlvbkZvcm1hdCI6MCwiSW5jbHVkZU5vbldvcmtpbmdEYXlzSW5EdXJhdGlvbiI6ZmFsc2UsIlBlcmNlbnRhZ2VDb21wbGV0ZVN0eWxlIjp7IiRpZCI6IjYyOCIsIkZvbnRTZXR0aW5ncyI6eyIkaWQiOiI2Mjk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YzMCIsIkxpbmVDb2xvciI6bnVsbCwiTGluZVdlaWdodCI6MC4wLCJMaW5lVHlwZSI6MCwiUGFyZW50U3R5bGUiOm51bGx9LCJQYXJlbnRTdHlsZSI6bnVsbH0sIkR1cmF0aW9uU3R5bGUiOnsiJGlkIjoiNjMxIiwiRm9udFNldHRpbmdzIjp7IiRpZCI6IjYzMi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jMzIiwiTGluZUNvbG9yIjpudWxsLCJMaW5lV2VpZ2h0IjowLjAsIkxpbmVUeXBlIjowLCJQYXJlbnRTdHlsZSI6bnVsbH0sIlBhcmVudFN0eWxlIjpudWxsfSwiSG9yaXpvbnRhbENvbm5lY3RvclN0eWxlIjp7IiRpZCI6IjYzNCIsIkxpbmVDb2xvciI6eyIkcmVmIjoiMjcifSwiTGluZVdlaWdodCI6MS4wLCJMaW5lVHlwZSI6MCwiUGFyZW50U3R5bGUiOm51bGx9LCJWZXJ0aWNhbENvbm5lY3RvclN0eWxlIjp7IiRpZCI6IjYzN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jM2IiwiTWFyZ2luIjp7IiRyZWYiOiIzMyJ9LCJQYWRkaW5nIjp7IiRyZWYiOiIzNCJ9LCJCYWNrZ3JvdW5kIjp7IiRpZCI6IjYzNyIsIkNvbG9yIjp7IiRpZCI6IjYzOCIsIkEiOjI1NSwiUiI6OTEsIkciOjE1NSwiQiI6MjEzfX0sIklzVmlzaWJsZSI6dHJ1ZSwiV2lkdGgiOjAuMCwiSGVpZ2h0IjoxNi4wLCJCb3JkZXJTdHlsZSI6eyIkaWQiOiI2MzkiLCJMaW5lQ29sb3IiOnsiJHJlZiI6IjM4In0sIkxpbmVXZWlnaHQiOjAuMCwiTGluZVR5cGUiOjAsIlBhcmVudFN0eWxlIjpudWxsfSwiUGFyZW50U3R5bGUiOm51bGx9LCJUaXRsZVN0eWxlIjp7IiRpZCI6IjY0MCIsIkZvbnRTZXR0aW5ncyI6eyIkaWQiOiI2NDEiLCJGb250U2l6ZSI6MTIsIkZvbnROYW1lIjoiQ2FsaWJyaSIsIklzQm9sZCI6ZmFsc2UsIklzSXRhbGljIjpmYWxzZSwiSXNVbmRlcmxpbmVkIjpmYWxzZSwiUGFyZW50U3R5bGUiOm51bGx9LCJBdXRvU2l6ZSI6MCwiRm9yZWdyb3VuZCI6eyIkaWQiOiI2NDIiLCJDb2xvciI6eyIkaWQiOiI2NDM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jQ0IiwiQ29sb3IiOnsiJGlkIjoiNjQ1IiwiQSI6MCwiUiI6MjU1LCJHIjoyNTUsIkIiOjI1NX19LCJJc1Zpc2libGUiOnRydWUsIldpZHRoIjowLjAsIkhlaWdodCI6MC4wLCJCb3JkZXJTdHlsZSI6eyIkaWQiOiI2NDYiLCJMaW5lQ29sb3IiOm51bGwsIkxpbmVXZWlnaHQiOjAuMCwiTGluZVR5cGUiOjAsIlBhcmVudFN0eWxlIjpudWxsfSwiUGFyZW50U3R5bGUiOm51bGx9LCJEYXRlU3R5bGUiOnsiJGlkIjoiNjQ3IiwiRm9udFNldHRpbmdzIjp7IiRpZCI6IjY0OC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2NDkiLCJMaW5lQ29sb3IiOm51bGwsIkxpbmVXZWlnaHQiOjAuMCwiTGluZVR5cGUiOjAsIlBhcmVudFN0eWxlIjpudWxsfSwiUGFyZW50U3R5bGUiOm51bGx9LCJEYXRlRm9ybWF0Ijp7IiRyZWYiOiI1OCJ9LCJXZWVrTnVtYmVyaW5nIjp7IiRpZCI6IjY1MCIsIkZvcm1hdCI6MCwiSXNWaXNpYmxlIjpmYWxzZSwiTGFzdEtub3duVmlzaWJpbGl0eVN0YXRlIjpmYWxzZX0sIklzVmlzaWJsZSI6dHJ1ZSwiUGFyZW50U3R5bGUiOm51bGx9LCJJbmRleCI6MTksIlNtYXJ0RHVyYXRpb25BY3RpdmF0ZWQiOmZhbHNlLCJEYXRlRm9ybWF0Ijp7IiRyZWYiOiI1OCJ9LCJXZWVrTnVtYmVyaW5nIjp7IiRpZCI6IjY1MSIsIkZvcm1hdCI6MCwiSXNWaXNpYmxlIjpmYWxzZSwiTGFzdEtub3duVmlzaWJpbGl0eVN0YXRlIjpmYWxzZX0sIklkIjoiOWEwYTcyMzUtNjgxMy00NjIxLTk1NTEtZmM4NTEzOGJmNmMwIiwiSW1wb3J0SWQiOm51bGwsIlRpdGxlIjoiWmVuZGVzayIsIk5vdGUiOm51bGwsIkh5cGVybGluayI6eyIkaWQiOiI2NTIiLCJBZGRyZXNzIjoiIiwiU3ViQWRkcmVzcyI6IiJ9LCJJc0NoYW5nZWQiOmZhbHNlLCJJc05ldyI6ZmFsc2V9fSx7IiRpZCI6IjY1MyIsIl9hdHRhY2hlZE1pbGVzdG9uZXMiOltdLCJUYXNrRGVmaW5pdGlvbiI6eyIkaWQiOiI2NTQiLCJHcm91cE5hbWUiOm51bGwsIlN0YXJ0RGF0ZSI6IjIwMjMtMDctMDFUMjM6NTk6MDBaIiwiRW5kRGF0ZSI6IjIwMjMtMDktMzBUMjM6NTk6MDBaIiwiUGVyY2VudGFnZUNvbXBsZXRlIjpudWxsLCJTdHlsZSI6eyIkaWQiOiI2NTUiLCJTaGFwZSI6MSwiU2hhcGVUaGlja25lc3MiOjEsIkR1cmF0aW9uRm9ybWF0IjowLCJJbmNsdWRlTm9uV29ya2luZ0RheXNJbkR1cmF0aW9uIjpmYWxzZSwiUGVyY2VudGFnZUNvbXBsZXRlU3R5bGUiOnsiJGlkIjoiNjU2IiwiRm9udFNldHRpbmdzIjp7IiRpZCI6IjY1Ny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jU4IiwiTGluZUNvbG9yIjpudWxsLCJMaW5lV2VpZ2h0IjowLjAsIkxpbmVUeXBlIjowLCJQYXJlbnRTdHlsZSI6bnVsbH0sIlBhcmVudFN0eWxlIjpudWxsfSwiRHVyYXRpb25TdHlsZSI6eyIkaWQiOiI2NTkiLCJGb250U2V0dGluZ3MiOnsiJGlkIjoiNjYw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2NjEiLCJMaW5lQ29sb3IiOm51bGwsIkxpbmVXZWlnaHQiOjAuMCwiTGluZVR5cGUiOjAsIlBhcmVudFN0eWxlIjpudWxsfSwiUGFyZW50U3R5bGUiOm51bGx9LCJIb3Jpem9udGFsQ29ubmVjdG9yU3R5bGUiOnsiJGlkIjoiNjYyIiwiTGluZUNvbG9yIjp7IiRyZWYiOiIyNyJ9LCJMaW5lV2VpZ2h0IjoxLjAsIkxpbmVUeXBlIjowLCJQYXJlbnRTdHlsZSI6bnVsbH0sIlZlcnRpY2FsQ29ubmVjdG9yU3R5bGUiOnsiJGlkIjoiNjYz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2NjQiLCJNYXJnaW4iOnsiJHJlZiI6IjMzIn0sIlBhZGRpbmciOnsiJHJlZiI6IjM0In0sIkJhY2tncm91bmQiOnsiJGlkIjoiNjY1IiwiQ29sb3IiOnsiJGlkIjoiNjY2IiwiQSI6MjU1LCJSIjoyMzcsIkciOjEyNSwiQiI6NDl9fSwiSXNWaXNpYmxlIjp0cnVlLCJXaWR0aCI6MC4wLCJIZWlnaHQiOjE2LjAsIkJvcmRlclN0eWxlIjp7IiRpZCI6IjY2NyIsIkxpbmVDb2xvciI6eyIkcmVmIjoiMzgifSwiTGluZVdlaWdodCI6MC4wLCJMaW5lVHlwZSI6MCwiUGFyZW50U3R5bGUiOm51bGx9LCJQYXJlbnRTdHlsZSI6bnVsbH0sIlRpdGxlU3R5bGUiOnsiJGlkIjoiNjY4IiwiRm9udFNldHRpbmdzIjp7IiRpZCI6IjY2OSIsIkZvbnRTaXplIjoxMiwiRm9udE5hbWUiOiJDYWxpYnJpIiwiSXNCb2xkIjpmYWxzZSwiSXNJdGFsaWMiOmZhbHNlLCJJc1VuZGVybGluZWQiOmZhbHNlLCJQYXJlbnRTdHlsZSI6bnVsbH0sIkF1dG9TaXplIjowLCJGb3JlZ3JvdW5kIjp7IiRpZCI6IjY3MCIsIkNvbG9yIjp7IiRpZCI6IjY3MS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2NzIiLCJDb2xvciI6eyIkaWQiOiI2NzMiLCJBIjowLCJSIjoyNTUsIkciOjI1NSwiQiI6MjU1fX0sIklzVmlzaWJsZSI6dHJ1ZSwiV2lkdGgiOjAuMCwiSGVpZ2h0IjowLjAsIkJvcmRlclN0eWxlIjp7IiRpZCI6IjY3NCIsIkxpbmVDb2xvciI6bnVsbCwiTGluZVdlaWdodCI6MC4wLCJMaW5lVHlwZSI6MCwiUGFyZW50U3R5bGUiOm51bGx9LCJQYXJlbnRTdHlsZSI6bnVsbH0sIkRhdGVTdHlsZSI6eyIkaWQiOiI2NzUiLCJGb250U2V0dGluZ3MiOnsiJGlkIjoiNjc2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Y3NyIsIkxpbmVDb2xvciI6bnVsbCwiTGluZVdlaWdodCI6MC4wLCJMaW5lVHlwZSI6MCwiUGFyZW50U3R5bGUiOm51bGx9LCJQYXJlbnRTdHlsZSI6bnVsbH0sIkRhdGVGb3JtYXQiOnsiJHJlZiI6IjU4In0sIldlZWtOdW1iZXJpbmciOnsiJGlkIjoiNjc4IiwiRm9ybWF0IjowLCJJc1Zpc2libGUiOmZhbHNlLCJMYXN0S25vd25WaXNpYmlsaXR5U3RhdGUiOmZhbHNlfSwiSXNWaXNpYmxlIjp0cnVlLCJQYXJlbnRTdHlsZSI6bnVsbH0sIkluZGV4IjoyMCwiU21hcnREdXJhdGlvbkFjdGl2YXRlZCI6ZmFsc2UsIkRhdGVGb3JtYXQiOnsiJHJlZiI6IjU4In0sIldlZWtOdW1iZXJpbmciOnsiJGlkIjoiNjc5IiwiRm9ybWF0IjowLCJJc1Zpc2libGUiOmZhbHNlLCJMYXN0S25vd25WaXNpYmlsaXR5U3RhdGUiOmZhbHNlfSwiSWQiOiI3MmZhMWI1Ni0yNTNjLTQ3MTItOTI5Zi1lZDVjN2U1OWQ5YzUiLCJJbXBvcnRJZCI6bnVsbCwiVGl0bGUiOiJUcmVsbG8iLCJOb3RlIjpudWxsLCJIeXBlcmxpbmsiOnsiJGlkIjoiNjgwIiwiQWRkcmVzcyI6IiIsIlN1YkFkZHJlc3MiOiIifSwiSXNDaGFuZ2VkIjpmYWxzZSwiSXNOZXciOmZhbHNlfX0seyIkaWQiOiI2ODEiLCJfYXR0YWNoZWRNaWxlc3RvbmVzIjpbXSwiVGFza0RlZmluaXRpb24iOnsiJGlkIjoiNjgyIiwiR3JvdXBOYW1lIjpudWxsLCJTdGFydERhdGUiOiIyMDIzLTEwLTAxVDIzOjU5OjAwWiIsIkVuZERhdGUiOiIyMDIzLTEyLTMxVDIzOjU5OjAwWiIsIlBlcmNlbnRhZ2VDb21wbGV0ZSI6bnVsbCwiU3R5bGUiOnsiJGlkIjoiNjgzIiwiU2hhcGUiOjEsIlNoYXBlVGhpY2tuZXNzIjoxLCJEdXJhdGlvbkZvcm1hdCI6MCwiSW5jbHVkZU5vbldvcmtpbmdEYXlzSW5EdXJhdGlvbiI6ZmFsc2UsIlBlcmNlbnRhZ2VDb21wbGV0ZVN0eWxlIjp7IiRpZCI6IjY4NCIsIkZvbnRTZXR0aW5ncyI6eyIkaWQiOiI2OD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Y4NiIsIkxpbmVDb2xvciI6bnVsbCwiTGluZVdlaWdodCI6MC4wLCJMaW5lVHlwZSI6MCwiUGFyZW50U3R5bGUiOm51bGx9LCJQYXJlbnRTdHlsZSI6bnVsbH0sIkR1cmF0aW9uU3R5bGUiOnsiJGlkIjoiNjg3IiwiRm9udFNldHRpbmdzIjp7IiRpZCI6IjY4O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jg5IiwiTGluZUNvbG9yIjpudWxsLCJMaW5lV2VpZ2h0IjowLjAsIkxpbmVUeXBlIjowLCJQYXJlbnRTdHlsZSI6bnVsbH0sIlBhcmVudFN0eWxlIjpudWxsfSwiSG9yaXpvbnRhbENvbm5lY3RvclN0eWxlIjp7IiRpZCI6IjY5MCIsIkxpbmVDb2xvciI6eyIkcmVmIjoiMjcifSwiTGluZVdlaWdodCI6MS4wLCJMaW5lVHlwZSI6MCwiUGFyZW50U3R5bGUiOm51bGx9LCJWZXJ0aWNhbENvbm5lY3RvclN0eWxlIjp7IiRpZCI6IjY5M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jkyIiwiTWFyZ2luIjp7IiRyZWYiOiIzMyJ9LCJQYWRkaW5nIjp7IiRyZWYiOiIzNCJ9LCJCYWNrZ3JvdW5kIjp7IiRpZCI6IjY5MyIsIkNvbG9yIjp7IiRpZCI6IjY5NCIsIkEiOjI1NSwiUiI6MjU1LCJHIjoxOTIsIkIiOjB9fSwiSXNWaXNpYmxlIjp0cnVlLCJXaWR0aCI6MC4wLCJIZWlnaHQiOjE2LjAsIkJvcmRlclN0eWxlIjp7IiRpZCI6IjY5NSIsIkxpbmVDb2xvciI6eyIkcmVmIjoiMzgifSwiTGluZVdlaWdodCI6MC4wLCJMaW5lVHlwZSI6MCwiUGFyZW50U3R5bGUiOm51bGx9LCJQYXJlbnRTdHlsZSI6bnVsbH0sIlRpdGxlU3R5bGUiOnsiJGlkIjoiNjk2IiwiRm9udFNldHRpbmdzIjp7IiRpZCI6IjY5NyIsIkZvbnRTaXplIjoxMiwiRm9udE5hbWUiOiJDYWxpYnJpIiwiSXNCb2xkIjpmYWxzZSwiSXNJdGFsaWMiOmZhbHNlLCJJc1VuZGVybGluZWQiOmZhbHNlLCJQYXJlbnRTdHlsZSI6bnVsbH0sIkF1dG9TaXplIjowLCJGb3JlZ3JvdW5kIjp7IiRpZCI6IjY5OCIsIkNvbG9yIjp7IiRpZCI6IjY5OS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3MDAiLCJDb2xvciI6eyIkaWQiOiI3MDEiLCJBIjowLCJSIjoyNTUsIkciOjI1NSwiQiI6MjU1fX0sIklzVmlzaWJsZSI6dHJ1ZSwiV2lkdGgiOjAuMCwiSGVpZ2h0IjowLjAsIkJvcmRlclN0eWxlIjp7IiRpZCI6IjcwMiIsIkxpbmVDb2xvciI6bnVsbCwiTGluZVdlaWdodCI6MC4wLCJMaW5lVHlwZSI6MCwiUGFyZW50U3R5bGUiOm51bGx9LCJQYXJlbnRTdHlsZSI6bnVsbH0sIkRhdGVTdHlsZSI6eyIkaWQiOiI3MDMiLCJGb250U2V0dGluZ3MiOnsiJGlkIjoiNzA0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cwNSIsIkxpbmVDb2xvciI6bnVsbCwiTGluZVdlaWdodCI6MC4wLCJMaW5lVHlwZSI6MCwiUGFyZW50U3R5bGUiOm51bGx9LCJQYXJlbnRTdHlsZSI6bnVsbH0sIkRhdGVGb3JtYXQiOnsiJHJlZiI6IjU4In0sIldlZWtOdW1iZXJpbmciOnsiJGlkIjoiNzA2IiwiRm9ybWF0IjowLCJJc1Zpc2libGUiOmZhbHNlLCJMYXN0S25vd25WaXNpYmlsaXR5U3RhdGUiOmZhbHNlfSwiSXNWaXNpYmxlIjp0cnVlLCJQYXJlbnRTdHlsZSI6bnVsbH0sIkluZGV4IjoyMSwiU21hcnREdXJhdGlvbkFjdGl2YXRlZCI6ZmFsc2UsIkRhdGVGb3JtYXQiOnsiJHJlZiI6IjU4In0sIldlZWtOdW1iZXJpbmciOnsiJGlkIjoiNzA3IiwiRm9ybWF0IjowLCJJc1Zpc2libGUiOmZhbHNlLCJMYXN0S25vd25WaXNpYmlsaXR5U3RhdGUiOmZhbHNlfSwiSWQiOiI4M2E3MjA2MC0zOTM3LTQwMmEtOTExMi0wNWM5ZmY0NzVlZDEiLCJJbXBvcnRJZCI6bnVsbCwiVGl0bGUiOiJKaXJhIiwiTm90ZSI6bnVsbCwiSHlwZXJsaW5rIjp7IiRpZCI6IjcwOCIsIkFkZHJlc3MiOiIiLCJTdWJBZGRyZXNzIjoiIn0sIklzQ2hhbmdlZCI6ZmFsc2UsIklzTmV3IjpmYWxzZX19XSwiX21pbGVzdG9uZXMiOltdLCJJZCI6IjM1ODg5NTVjLWJlMGUtNGZhMS1hNTAxLTBkN2FjOWZmN2I0OCIsIklzU2luZ2xlSXRlbVJvdyI6ZmFsc2V9LHsiJGlkIjoiNzA5IiwiX3Rhc2tzIjpbeyIkaWQiOiI3MTAiLCJfYXR0YWNoZWRNaWxlc3RvbmVzIjpbXSwiVGFza0RlZmluaXRpb24iOnsiJGlkIjoiNzExIiwiR3JvdXBOYW1lIjpudWxsLCJTdGFydERhdGUiOiIyMDIzLTA0LTAxVDIzOjU5OjAwWiIsIkVuZERhdGUiOiIyMDIzLTA2LTMwVDIzOjU5OjAwWiIsIlBlcmNlbnRhZ2VDb21wbGV0ZSI6bnVsbCwiU3R5bGUiOnsiJGlkIjoiNzEyIiwiU2hhcGUiOjEsIlNoYXBlVGhpY2tuZXNzIjoxLCJEdXJhdGlvbkZvcm1hdCI6MCwiSW5jbHVkZU5vbldvcmtpbmdEYXlzSW5EdXJhdGlvbiI6ZmFsc2UsIlBlcmNlbnRhZ2VDb21wbGV0ZVN0eWxlIjp7IiRpZCI6IjcxMyIsIkZvbnRTZXR0aW5ncyI6eyIkaWQiOiI3MT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cxNSIsIkxpbmVDb2xvciI6bnVsbCwiTGluZVdlaWdodCI6MC4wLCJMaW5lVHlwZSI6MCwiUGFyZW50U3R5bGUiOm51bGx9LCJQYXJlbnRTdHlsZSI6bnVsbH0sIkR1cmF0aW9uU3R5bGUiOnsiJGlkIjoiNzE2IiwiRm9udFNldHRpbmdzIjp7IiRpZCI6Ijcx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zE4IiwiTGluZUNvbG9yIjpudWxsLCJMaW5lV2VpZ2h0IjowLjAsIkxpbmVUeXBlIjowLCJQYXJlbnRTdHlsZSI6bnVsbH0sIlBhcmVudFN0eWxlIjpudWxsfSwiSG9yaXpvbnRhbENvbm5lY3RvclN0eWxlIjp7IiRpZCI6IjcxOSIsIkxpbmVDb2xvciI6eyIkcmVmIjoiMjcifSwiTGluZVdlaWdodCI6MS4wLCJMaW5lVHlwZSI6MCwiUGFyZW50U3R5bGUiOm51bGx9LCJWZXJ0aWNhbENvbm5lY3RvclN0eWxlIjp7IiRpZCI6IjcyM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zIxIiwiTWFyZ2luIjp7IiRyZWYiOiIzMyJ9LCJQYWRkaW5nIjp7IiRyZWYiOiIzNCJ9LCJCYWNrZ3JvdW5kIjp7IiRpZCI6IjcyMiIsIkNvbG9yIjp7IiRpZCI6IjcyMyIsIkEiOjI1NSwiUiI6OTEsIkciOjE1NSwiQiI6MjEzfX0sIklzVmlzaWJsZSI6dHJ1ZSwiV2lkdGgiOjAuMCwiSGVpZ2h0IjoxNi4wLCJCb3JkZXJTdHlsZSI6eyIkaWQiOiI3MjQiLCJMaW5lQ29sb3IiOnsiJHJlZiI6IjM4In0sIkxpbmVXZWlnaHQiOjAuMCwiTGluZVR5cGUiOjAsIlBhcmVudFN0eWxlIjpudWxsfSwiUGFyZW50U3R5bGUiOm51bGx9LCJUaXRsZVN0eWxlIjp7IiRpZCI6IjcyNSIsIkZvbnRTZXR0aW5ncyI6eyIkaWQiOiI3MjYiLCJGb250U2l6ZSI6MTIsIkZvbnROYW1lIjoiQ2FsaWJyaSIsIklzQm9sZCI6ZmFsc2UsIklzSXRhbGljIjpmYWxzZSwiSXNVbmRlcmxpbmVkIjpmYWxzZSwiUGFyZW50U3R5bGUiOm51bGx9LCJBdXRvU2l6ZSI6MCwiRm9yZWdyb3VuZCI6eyIkaWQiOiI3MjciLCJDb2xvciI6eyIkaWQiOiI3Mjg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zI5IiwiQ29sb3IiOnsiJGlkIjoiNzMwIiwiQSI6MCwiUiI6MjU1LCJHIjoyNTUsIkIiOjI1NX19LCJJc1Zpc2libGUiOnRydWUsIldpZHRoIjowLjAsIkhlaWdodCI6MC4wLCJCb3JkZXJTdHlsZSI6eyIkaWQiOiI3MzEiLCJMaW5lQ29sb3IiOm51bGwsIkxpbmVXZWlnaHQiOjAuMCwiTGluZVR5cGUiOjAsIlBhcmVudFN0eWxlIjpudWxsfSwiUGFyZW50U3R5bGUiOm51bGx9LCJEYXRlU3R5bGUiOnsiJGlkIjoiNzMyIiwiRm9udFNldHRpbmdzIjp7IiRpZCI6IjczMy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3MzQiLCJMaW5lQ29sb3IiOm51bGwsIkxpbmVXZWlnaHQiOjAuMCwiTGluZVR5cGUiOjAsIlBhcmVudFN0eWxlIjpudWxsfSwiUGFyZW50U3R5bGUiOm51bGx9LCJEYXRlRm9ybWF0Ijp7IiRyZWYiOiI1OCJ9LCJXZWVrTnVtYmVyaW5nIjp7IiRpZCI6IjczNSIsIkZvcm1hdCI6MCwiSXNWaXNpYmxlIjpmYWxzZSwiTGFzdEtub3duVmlzaWJpbGl0eVN0YXRlIjpmYWxzZX0sIklzVmlzaWJsZSI6dHJ1ZSwiUGFyZW50U3R5bGUiOm51bGx9LCJJbmRleCI6MjIsIlNtYXJ0RHVyYXRpb25BY3RpdmF0ZWQiOmZhbHNlLCJEYXRlRm9ybWF0Ijp7IiRyZWYiOiI1OCJ9LCJXZWVrTnVtYmVyaW5nIjp7IiRpZCI6IjczNiIsIkZvcm1hdCI6MCwiSXNWaXNpYmxlIjpmYWxzZSwiTGFzdEtub3duVmlzaWJpbGl0eVN0YXRlIjpmYWxzZX0sIklkIjoiOWQxOTFiZDUtOGIwNy00N2ZmLThlYTktZjYxMTYyNzY2MDczIiwiSW1wb3J0SWQiOm51bGwsIlRpdGxlIjoiTWFya2V0byIsIk5vdGUiOm51bGwsIkh5cGVybGluayI6eyIkaWQiOiI3MzciLCJBZGRyZXNzIjoiIiwiU3ViQWRkcmVzcyI6IiJ9LCJJc0NoYW5nZWQiOmZhbHNlLCJJc05ldyI6ZmFsc2V9fSx7IiRpZCI6IjczOCIsIl9hdHRhY2hlZE1pbGVzdG9uZXMiOltdLCJUYXNrRGVmaW5pdGlvbiI6eyIkaWQiOiI3MzkiLCJHcm91cE5hbWUiOm51bGwsIlN0YXJ0RGF0ZSI6IjIwMjMtMDEtMDFUMjM6NTk6MDAiLCJFbmREYXRlIjoiMjAyMy0wMy0zMVQyMzo1OTowMCIsIlBlcmNlbnRhZ2VDb21wbGV0ZSI6bnVsbCwiU3R5bGUiOnsiJGlkIjoiNzQwIiwiU2hhcGUiOjEsIlNoYXBlVGhpY2tuZXNzIjoxLCJEdXJhdGlvbkZvcm1hdCI6MCwiSW5jbHVkZU5vbldvcmtpbmdEYXlzSW5EdXJhdGlvbiI6ZmFsc2UsIlBlcmNlbnRhZ2VDb21wbGV0ZVN0eWxlIjp7IiRpZCI6Ijc0MSIsIkZvbnRTZXR0aW5ncyI6eyIkaWQiOiI3NDI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c0MyIsIkxpbmVDb2xvciI6bnVsbCwiTGluZVdlaWdodCI6MC4wLCJMaW5lVHlwZSI6MCwiUGFyZW50U3R5bGUiOm51bGx9LCJQYXJlbnRTdHlsZSI6bnVsbH0sIkR1cmF0aW9uU3R5bGUiOnsiJGlkIjoiNzQ0IiwiRm9udFNldHRpbmdzIjp7IiRpZCI6Ijc0N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zQ2IiwiTGluZUNvbG9yIjpudWxsLCJMaW5lV2VpZ2h0IjowLjAsIkxpbmVUeXBlIjowLCJQYXJlbnRTdHlsZSI6bnVsbH0sIlBhcmVudFN0eWxlIjpudWxsfSwiSG9yaXpvbnRhbENvbm5lY3RvclN0eWxlIjp7IiRpZCI6Ijc0NyIsIkxpbmVDb2xvciI6eyIkcmVmIjoiMjcifSwiTGluZVdlaWdodCI6MS4wLCJMaW5lVHlwZSI6MCwiUGFyZW50U3R5bGUiOm51bGx9LCJWZXJ0aWNhbENvbm5lY3RvclN0eWxlIjp7IiRpZCI6Ijc0O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zQ5IiwiTWFyZ2luIjp7IiRyZWYiOiIzMyJ9LCJQYWRkaW5nIjp7IiRyZWYiOiIzNCJ9LCJCYWNrZ3JvdW5kIjp7IiRpZCI6Ijc1MCIsIkNvbG9yIjp7IiRpZCI6Ijc1MSIsIkEiOjI1NSwiUiI6MTEyLCJHIjoxNzMsIkIiOjcxfX0sIklzVmlzaWJsZSI6dHJ1ZSwiV2lkdGgiOjAuMCwiSGVpZ2h0IjoxNi4wLCJCb3JkZXJTdHlsZSI6eyIkaWQiOiI3NTIiLCJMaW5lQ29sb3IiOnsiJHJlZiI6IjM4In0sIkxpbmVXZWlnaHQiOjAuMCwiTGluZVR5cGUiOjAsIlBhcmVudFN0eWxlIjpudWxsfSwiUGFyZW50U3R5bGUiOm51bGx9LCJUaXRsZVN0eWxlIjp7IiRpZCI6Ijc1MyIsIkZvbnRTZXR0aW5ncyI6eyIkaWQiOiI3NTQiLCJGb250U2l6ZSI6MTIsIkZvbnROYW1lIjoiQ2FsaWJyaSIsIklzQm9sZCI6ZmFsc2UsIklzSXRhbGljIjpmYWxzZSwiSXNVbmRlcmxpbmVkIjpmYWxzZSwiUGFyZW50U3R5bGUiOm51bGx9LCJBdXRvU2l6ZSI6MCwiRm9yZWdyb3VuZCI6eyIkaWQiOiI3NTUiLCJDb2xvciI6eyIkaWQiOiI3NTY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zU3IiwiQ29sb3IiOnsiJGlkIjoiNzU4IiwiQSI6MCwiUiI6MjU1LCJHIjoyNTUsIkIiOjI1NX19LCJJc1Zpc2libGUiOnRydWUsIldpZHRoIjowLjAsIkhlaWdodCI6MC4wLCJCb3JkZXJTdHlsZSI6eyIkaWQiOiI3NTkiLCJMaW5lQ29sb3IiOm51bGwsIkxpbmVXZWlnaHQiOjAuMCwiTGluZVR5cGUiOjAsIlBhcmVudFN0eWxlIjpudWxsfSwiUGFyZW50U3R5bGUiOm51bGx9LCJEYXRlU3R5bGUiOnsiJGlkIjoiNzYwIiwiRm9udFNldHRpbmdzIjp7IiRpZCI6Ijc2MS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3NjIiLCJMaW5lQ29sb3IiOm51bGwsIkxpbmVXZWlnaHQiOjAuMCwiTGluZVR5cGUiOjAsIlBhcmVudFN0eWxlIjpudWxsfSwiUGFyZW50U3R5bGUiOm51bGx9LCJEYXRlRm9ybWF0Ijp7IiRyZWYiOiI1OCJ9LCJXZWVrTnVtYmVyaW5nIjp7IiRpZCI6Ijc2MyIsIkZvcm1hdCI6MCwiSXNWaXNpYmxlIjpmYWxzZSwiTGFzdEtub3duVmlzaWJpbGl0eVN0YXRlIjpmYWxzZX0sIklzVmlzaWJsZSI6dHJ1ZSwiUGFyZW50U3R5bGUiOm51bGx9LCJJbmRleCI6MjMsIlNtYXJ0RHVyYXRpb25BY3RpdmF0ZWQiOmZhbHNlLCJEYXRlRm9ybWF0Ijp7IiRyZWYiOiI1OCJ9LCJXZWVrTnVtYmVyaW5nIjp7IiRpZCI6Ijc2NCIsIkZvcm1hdCI6MCwiSXNWaXNpYmxlIjpmYWxzZSwiTGFzdEtub3duVmlzaWJpbGl0eVN0YXRlIjpmYWxzZX0sIklkIjoiZjZlZThhZjgtMzAyZC00OGFhLTkwZmQtY2MzZTEwNTRiOTJlIiwiSW1wb3J0SWQiOm51bGwsIlRpdGxlIjoiU2FsZXNmb3JjZSIsIk5vdGUiOm51bGwsIkh5cGVybGluayI6eyIkaWQiOiI3NjUiLCJBZGRyZXNzIjoiIiwiU3ViQWRkcmVzcyI6IiJ9LCJJc0NoYW5nZWQiOmZhbHNlLCJJc05ldyI6ZmFsc2V9fSx7IiRpZCI6Ijc2NiIsIl9hdHRhY2hlZE1pbGVzdG9uZXMiOltdLCJUYXNrRGVmaW5pdGlvbiI6eyIkaWQiOiI3NjciLCJHcm91cE5hbWUiOm51bGwsIlN0YXJ0RGF0ZSI6IjIwMjMtMDctMDFUMjM6NTk6MDBaIiwiRW5kRGF0ZSI6IjIwMjMtMDktMzBUMjM6NTk6MDBaIiwiUGVyY2VudGFnZUNvbXBsZXRlIjpudWxsLCJTdHlsZSI6eyIkaWQiOiI3NjgiLCJTaGFwZSI6MSwiU2hhcGVUaGlja25lc3MiOjEsIkR1cmF0aW9uRm9ybWF0IjowLCJJbmNsdWRlTm9uV29ya2luZ0RheXNJbkR1cmF0aW9uIjpmYWxzZSwiUGVyY2VudGFnZUNvbXBsZXRlU3R5bGUiOnsiJGlkIjoiNzY5IiwiRm9udFNldHRpbmdzIjp7IiRpZCI6Ijc3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zcxIiwiTGluZUNvbG9yIjpudWxsLCJMaW5lV2VpZ2h0IjowLjAsIkxpbmVUeXBlIjowLCJQYXJlbnRTdHlsZSI6bnVsbH0sIlBhcmVudFN0eWxlIjpudWxsfSwiRHVyYXRpb25TdHlsZSI6eyIkaWQiOiI3NzIiLCJGb250U2V0dGluZ3MiOnsiJGlkIjoiNzcz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3NzQiLCJMaW5lQ29sb3IiOm51bGwsIkxpbmVXZWlnaHQiOjAuMCwiTGluZVR5cGUiOjAsIlBhcmVudFN0eWxlIjpudWxsfSwiUGFyZW50U3R5bGUiOm51bGx9LCJIb3Jpem9udGFsQ29ubmVjdG9yU3R5bGUiOnsiJGlkIjoiNzc1IiwiTGluZUNvbG9yIjp7IiRyZWYiOiIyNyJ9LCJMaW5lV2VpZ2h0IjoxLjAsIkxpbmVUeXBlIjowLCJQYXJlbnRTdHlsZSI6bnVsbH0sIlZlcnRpY2FsQ29ubmVjdG9yU3R5bGUiOnsiJGlkIjoiNzc2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3NzciLCJNYXJnaW4iOnsiJHJlZiI6IjMzIn0sIlBhZGRpbmciOnsiJHJlZiI6IjM0In0sIkJhY2tncm91bmQiOnsiJGlkIjoiNzc4IiwiQ29sb3IiOnsiJGlkIjoiNzc5IiwiQSI6MjU1LCJSIjoyMzcsIkciOjEyNSwiQiI6NDl9fSwiSXNWaXNpYmxlIjp0cnVlLCJXaWR0aCI6MC4wLCJIZWlnaHQiOjE2LjAsIkJvcmRlclN0eWxlIjp7IiRpZCI6Ijc4MCIsIkxpbmVDb2xvciI6eyIkcmVmIjoiMzgifSwiTGluZVdlaWdodCI6MC4wLCJMaW5lVHlwZSI6MCwiUGFyZW50U3R5bGUiOm51bGx9LCJQYXJlbnRTdHlsZSI6bnVsbH0sIlRpdGxlU3R5bGUiOnsiJGlkIjoiNzgxIiwiRm9udFNldHRpbmdzIjp7IiRpZCI6Ijc4MiIsIkZvbnRTaXplIjoxMiwiRm9udE5hbWUiOiJDYWxpYnJpIiwiSXNCb2xkIjpmYWxzZSwiSXNJdGFsaWMiOmZhbHNlLCJJc1VuZGVybGluZWQiOmZhbHNlLCJQYXJlbnRTdHlsZSI6bnVsbH0sIkF1dG9TaXplIjowLCJGb3JlZ3JvdW5kIjp7IiRpZCI6Ijc4MyIsIkNvbG9yIjp7IiRpZCI6Ijc4NC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3ODUiLCJDb2xvciI6eyIkaWQiOiI3ODYiLCJBIjowLCJSIjoyNTUsIkciOjI1NSwiQiI6MjU1fX0sIklzVmlzaWJsZSI6dHJ1ZSwiV2lkdGgiOjAuMCwiSGVpZ2h0IjowLjAsIkJvcmRlclN0eWxlIjp7IiRpZCI6Ijc4NyIsIkxpbmVDb2xvciI6bnVsbCwiTGluZVdlaWdodCI6MC4wLCJMaW5lVHlwZSI6MCwiUGFyZW50U3R5bGUiOm51bGx9LCJQYXJlbnRTdHlsZSI6bnVsbH0sIkRhdGVTdHlsZSI6eyIkaWQiOiI3ODgiLCJGb250U2V0dGluZ3MiOnsiJGlkIjoiNzg5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c5MCIsIkxpbmVDb2xvciI6bnVsbCwiTGluZVdlaWdodCI6MC4wLCJMaW5lVHlwZSI6MCwiUGFyZW50U3R5bGUiOm51bGx9LCJQYXJlbnRTdHlsZSI6bnVsbH0sIkRhdGVGb3JtYXQiOnsiJHJlZiI6IjU4In0sIldlZWtOdW1iZXJpbmciOnsiJGlkIjoiNzkxIiwiRm9ybWF0IjowLCJJc1Zpc2libGUiOmZhbHNlLCJMYXN0S25vd25WaXNpYmlsaXR5U3RhdGUiOmZhbHNlfSwiSXNWaXNpYmxlIjp0cnVlLCJQYXJlbnRTdHlsZSI6bnVsbH0sIkluZGV4IjoyNCwiU21hcnREdXJhdGlvbkFjdGl2YXRlZCI6ZmFsc2UsIkRhdGVGb3JtYXQiOnsiJHJlZiI6IjU4In0sIldlZWtOdW1iZXJpbmciOnsiJGlkIjoiNzkyIiwiRm9ybWF0IjowLCJJc1Zpc2libGUiOmZhbHNlLCJMYXN0S25vd25WaXNpYmlsaXR5U3RhdGUiOmZhbHNlfSwiSWQiOiIzNmM2NDAxMi0zNmRjLTQyNjQtYjQ1NS1iZjA1ZDhhYmIzMTUiLCJJbXBvcnRJZCI6bnVsbCwiVGl0bGUiOiJIdWJTcG90IiwiTm90ZSI6bnVsbCwiSHlwZXJsaW5rIjp7IiRpZCI6Ijc5MyIsIkFkZHJlc3MiOiIiLCJTdWJBZGRyZXNzIjoiIn0sIklzQ2hhbmdlZCI6ZmFsc2UsIklzTmV3IjpmYWxzZX19LHsiJGlkIjoiNzk0IiwiX2F0dGFjaGVkTWlsZXN0b25lcyI6W10sIlRhc2tEZWZpbml0aW9uIjp7IiRpZCI6Ijc5NSIsIkdyb3VwTmFtZSI6bnVsbCwiU3RhcnREYXRlIjoiMjAyMy0xMC0wMVQyMzo1OTowMFoiLCJFbmREYXRlIjoiMjAyMy0xMi0zMVQyMzo1OTowMFoiLCJQZXJjZW50YWdlQ29tcGxldGUiOm51bGwsIlN0eWxlIjp7IiRpZCI6Ijc5NiIsIlNoYXBlIjoxLCJTaGFwZVRoaWNrbmVzcyI6MSwiRHVyYXRpb25Gb3JtYXQiOjAsIkluY2x1ZGVOb25Xb3JraW5nRGF5c0luRHVyYXRpb24iOmZhbHNlLCJQZXJjZW50YWdlQ29tcGxldGVTdHlsZSI6eyIkaWQiOiI3OTciLCJGb250U2V0dGluZ3MiOnsiJGlkIjoiNzk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3OTkiLCJMaW5lQ29sb3IiOm51bGwsIkxpbmVXZWlnaHQiOjAuMCwiTGluZVR5cGUiOjAsIlBhcmVudFN0eWxlIjpudWxsfSwiUGFyZW50U3R5bGUiOm51bGx9LCJEdXJhdGlvblN0eWxlIjp7IiRpZCI6IjgwMCIsIkZvbnRTZXR0aW5ncyI6eyIkaWQiOiI4MDE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gwMiIsIkxpbmVDb2xvciI6bnVsbCwiTGluZVdlaWdodCI6MC4wLCJMaW5lVHlwZSI6MCwiUGFyZW50U3R5bGUiOm51bGx9LCJQYXJlbnRTdHlsZSI6bnVsbH0sIkhvcml6b250YWxDb25uZWN0b3JTdHlsZSI6eyIkaWQiOiI4MDMiLCJMaW5lQ29sb3IiOnsiJHJlZiI6IjI3In0sIkxpbmVXZWlnaHQiOjEuMCwiTGluZVR5cGUiOjAsIlBhcmVudFN0eWxlIjpudWxsfSwiVmVydGljYWxDb25uZWN0b3JTdHlsZSI6eyIkaWQiOiI4MDQ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gwNSIsIk1hcmdpbiI6eyIkcmVmIjoiMzMifSwiUGFkZGluZyI6eyIkcmVmIjoiMzQifSwiQmFja2dyb3VuZCI6eyIkaWQiOiI4MDYiLCJDb2xvciI6eyIkaWQiOiI4MDciLCJBIjoyNTUsIlIiOjI1NSwiRyI6MTkyLCJCIjowfX0sIklzVmlzaWJsZSI6dHJ1ZSwiV2lkdGgiOjAuMCwiSGVpZ2h0IjoxNi4wLCJCb3JkZXJTdHlsZSI6eyIkaWQiOiI4MDgiLCJMaW5lQ29sb3IiOnsiJHJlZiI6IjM4In0sIkxpbmVXZWlnaHQiOjAuMCwiTGluZVR5cGUiOjAsIlBhcmVudFN0eWxlIjpudWxsfSwiUGFyZW50U3R5bGUiOm51bGx9LCJUaXRsZVN0eWxlIjp7IiRpZCI6IjgwOSIsIkZvbnRTZXR0aW5ncyI6eyIkaWQiOiI4MTAiLCJGb250U2l6ZSI6MTIsIkZvbnROYW1lIjoiQ2FsaWJyaSIsIklzQm9sZCI6ZmFsc2UsIklzSXRhbGljIjpmYWxzZSwiSXNVbmRlcmxpbmVkIjpmYWxzZSwiUGFyZW50U3R5bGUiOm51bGx9LCJBdXRvU2l6ZSI6MCwiRm9yZWdyb3VuZCI6eyIkaWQiOiI4MTEiLCJDb2xvciI6eyIkaWQiOiI4MTI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ODEzIiwiQ29sb3IiOnsiJGlkIjoiODE0IiwiQSI6MCwiUiI6MjU1LCJHIjoyNTUsIkIiOjI1NX19LCJJc1Zpc2libGUiOnRydWUsIldpZHRoIjowLjAsIkhlaWdodCI6MC4wLCJCb3JkZXJTdHlsZSI6eyIkaWQiOiI4MTUiLCJMaW5lQ29sb3IiOm51bGwsIkxpbmVXZWlnaHQiOjAuMCwiTGluZVR5cGUiOjAsIlBhcmVudFN0eWxlIjpudWxsfSwiUGFyZW50U3R5bGUiOm51bGx9LCJEYXRlU3R5bGUiOnsiJGlkIjoiODE2IiwiRm9udFNldHRpbmdzIjp7IiRpZCI6IjgxNy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4MTgiLCJMaW5lQ29sb3IiOm51bGwsIkxpbmVXZWlnaHQiOjAuMCwiTGluZVR5cGUiOjAsIlBhcmVudFN0eWxlIjpudWxsfSwiUGFyZW50U3R5bGUiOm51bGx9LCJEYXRlRm9ybWF0Ijp7IiRyZWYiOiI1OCJ9LCJXZWVrTnVtYmVyaW5nIjp7IiRpZCI6IjgxOSIsIkZvcm1hdCI6MCwiSXNWaXNpYmxlIjpmYWxzZSwiTGFzdEtub3duVmlzaWJpbGl0eVN0YXRlIjpmYWxzZX0sIklzVmlzaWJsZSI6dHJ1ZSwiUGFyZW50U3R5bGUiOm51bGx9LCJJbmRleCI6MjUsIlNtYXJ0RHVyYXRpb25BY3RpdmF0ZWQiOmZhbHNlLCJEYXRlRm9ybWF0Ijp7IiRyZWYiOiI1OCJ9LCJXZWVrTnVtYmVyaW5nIjp7IiRpZCI6IjgyMCIsIkZvcm1hdCI6MCwiSXNWaXNpYmxlIjpmYWxzZSwiTGFzdEtub3duVmlzaWJpbGl0eVN0YXRlIjpmYWxzZX0sIklkIjoiZjkyMDc3MjUtYzNiMi00Y2M3LWE0YmItYjViNzg5NmZiOGFkIiwiSW1wb3J0SWQiOm51bGwsIlRpdGxlIjoiQXBwemkiLCJOb3RlIjpudWxsLCJIeXBlcmxpbmsiOnsiJGlkIjoiODIxIiwiQWRkcmVzcyI6IiIsIlN1YkFkZHJlc3MiOiIifSwiSXNDaGFuZ2VkIjpmYWxzZSwiSXNOZXciOmZhbHNlfX1dLCJfbWlsZXN0b25lcyI6W10sIklkIjoiYmI0ODNmNzAtNzQ1OS00MTQyLTljZTAtNjBmYWYyOTk2ZjIzIiwiSXNTaW5nbGVJdGVtUm93IjpmYWxzZX1dLCJJbmRleCI6MTcsIklkIjoiMTRmMzkzYjQtZDBiMC00ZTE2LTgwMTAtZDMxMTk3YTdlNGZkIiwiSGVhZGVyVGV4dCI6bnVsbCwiSXNEZWZhdWx0Ijp0cnVlLCJTdHlsZSI6eyIkaWQiOiI4MjIiLCJIZWFkZXJTdHlsZSI6eyIkaWQiOiI4MjMiLCJUZXh0U3R5bGUiOnsiJGlkIjoiODI0IiwiRm9udFNldHRpbmdzIjp7IiRpZCI6IjgyNSIsIkZvbnRTaXplIjoxMSwiRm9udE5hbWUiOiJDYWxpYnJpIiwiSXNCb2xkIjpmYWxzZSwiSXNJdGFsaWMiOmZhbHNlLCJJc1VuZGVybGluZWQiOmZhbHNlLCJQYXJlbnRTdHlsZSI6bnVsbH0sIkF1dG9TaXplIjowLCJGb3JlZ3JvdW5kIjp7IiRpZCI6IjgyNiIsIkNvbG9yIjp7IiRpZCI6Ijgy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gyOCIsIlRvcCI6MC4wLCJMZWZ0IjowLjAsIlJpZ2h0IjowLjAsIkJvdHRvbSI6MC4wfSwiUGFkZGluZyI6eyIkaWQiOiI4MjkiLCJUb3AiOjAuMCwiTGVmdCI6MC4wLCJSaWdodCI6MC4wLCJCb3R0b20iOjAuMH0sIkJhY2tncm91bmQiOnsiJGlkIjoiODMwIiwiQ29sb3IiOnsiJGlkIjoiODMxIiwiQSI6MCwiUiI6MjU1LCJHIjoyNTUsIkIiOjI1NX19LCJJc1Zpc2libGUiOnRydWUsIldpZHRoIjowLjAsIkhlaWdodCI6MC4wLCJCb3JkZXJTdHlsZSI6bnVsbCwiUGFyZW50U3R5bGUiOm51bGx9LCJSZWN0YW5nbGVTdHlsZSI6eyIkaWQiOiI4MzIiLCJNYXJnaW4iOnsiJGlkIjoiODMzIiwiVG9wIjowLjAsIkxlZnQiOjAuMCwiUmlnaHQiOjAuMCwiQm90dG9tIjowLjB9LCJQYWRkaW5nIjp7IiRpZCI6IjgzNCIsIlRvcCI6MC4wLCJMZWZ0IjowLjAsIlJpZ2h0IjowLjAsIkJvdHRvbSI6MC4wfSwiQmFja2dyb3VuZCI6eyIkaWQiOiI4MzUiLCJDb2xvciI6eyIkaWQiOiI4MzYiLCJBIjo2MywiUiI6MTY1LCJHIjoxNjUsIkIiOjE2NX19LCJJc1Zpc2libGUiOnRydWUsIldpZHRoIjowLjAsIkhlaWdodCI6MC4wLCJCb3JkZXJTdHlsZSI6eyIkaWQiOiI4MzciLCJMaW5lQ29sb3IiOnsiJGlkIjoiODM4IiwiJHR5cGUiOiJOTFJFLkNvbW1vbi5Eb20uU29saWRDb2xvckJydXNoLCBOTFJFLkNvbW1vbiIsIkNvbG9yIjp7IiRpZCI6IjgzOSIsIkEiOjI1NSwiUiI6MjU1LCJHIjowLCJCIjowfX0sIkxpbmVXZWlnaHQiOjAuMCwiTGluZVR5cGUiOjAsIlBhcmVudFN0eWxlIjpudWxsfSwiUGFyZW50U3R5bGUiOm51bGx9LCJNYXJnaW4iOnsiJGlkIjoiODQwIiwiVG9wIjowLjAsIkxlZnQiOjAuMCwiUmlnaHQiOjAuMCwiQm90dG9tIjowLjB9LCJQYWRkaW5nIjp7IiRpZCI6Ijg0MSIsIlRvcCI6MC4wLCJMZWZ0IjowLjAsIlJpZ2h0IjowLjAsIkJvdHRvbSI6MC4wfSwiQmFja2dyb3VuZCI6bnVsbCwiSXNWaXNpYmxlIjp0cnVlLCJXaWR0aCI6MC4wLCJIZWlnaHQiOjAuMCwiQm9yZGVyU3R5bGUiOm51bGwsIlBhcmVudFN0eWxlIjpudWxsfSwiQmFja2dyb3VuZFN0eWxlIjp7IiRpZCI6Ijg0MiIsIk1hcmdpbiI6eyIkaWQiOiI4NDMiLCJUb3AiOjAuMCwiTGVmdCI6MC4wLCJSaWdodCI6MC4wLCJCb3R0b20iOjAuMH0sIlBhZGRpbmciOnsiJGlkIjoiODQ0IiwiVG9wIjowLjAsIkxlZnQiOjAuMCwiUmlnaHQiOjAuMCwiQm90dG9tIjowLjB9LCJCYWNrZ3JvdW5kIjp7IiRpZCI6Ijg0NSIsIkNvbG9yIjp7IiRpZCI6Ijg0NiIsIkEiOjUxLCJSIjoxNjUsIkciOjE2NSwiQiI6MTY1fX0sIklzVmlzaWJsZSI6dHJ1ZSwiV2lkdGgiOjAuMCwiSGVpZ2h0IjowLjAsIkJvcmRlclN0eWxlIjp7IiRpZCI6Ijg0NyIsIkxpbmVDb2xvciI6eyIkaWQiOiI4NDgiLCIkdHlwZSI6Ik5MUkUuQ29tbW9uLkRvbS5Tb2xpZENvbG9yQnJ1c2gsIE5MUkUuQ29tbW9uIiwiQ29sb3IiOnsiJGlkIjoiODQ5IiwiQSI6MjU1LCJSIjoyNTUsIkciOjAsIkIiOjB9fSwiTGluZVdlaWdodCI6MC4wLCJMaW5lVHlwZSI6MCwiUGFyZW50U3R5bGUiOm51bGx9LCJQYXJlbnRTdHlsZSI6bnVsbH0sIk1hcmdpbiI6eyIkaWQiOiI4NTAiLCJUb3AiOjAuMCwiTGVmdCI6MC4wLCJSaWdodCI6MC4wLCJCb3R0b20iOjAuMH0sIlBhZGRpbmciOnsiJGlkIjoiODUxIiwiVG9wIjowLjAsIkxlZnQiOjAuMCwiUmlnaHQiOjAuMCwiQm90dG9tIjowLjB9LCJJc1Zpc2libGUiOmZhbHNlLCJXaWR0aCI6MC4wLCJIZWlnaHQiOjAuMCwiQm9yZGVyU3R5bGUiOm51bGwsIlBhcmVudFN0eWxlIjpudWxsfX1dLCJJZCI6IjE5ODY3ZWYxLWNlMmItNDZjOC04ODhhLWM1MDk0YmQ0NjQyMCIsIkluZGV4IjoxNywiSGVhZGVyVGV4dCI6IkludGVncmF0aW9ucyIsIlN0eWxlIjp7IiRpZCI6Ijg1MiIsIkhlYWRlclN0eWxlIjp7IiRpZCI6Ijg1MyIsIlRleHRJc1ZlcnRpY2FsIjpmYWxzZSwiVGV4dFN0eWxlIjp7IiRpZCI6Ijg1NCIsIkZvbnRTZXR0aW5ncyI6eyIkaWQiOiI4NTUiLCJGb250U2l6ZSI6MTIsIkZvbnROYW1lIjoiQ2FsaWJyaSIsIklzQm9sZCI6dHJ1ZSwiSXNJdGFsaWMiOmZhbHNlLCJJc1VuZGVybGluZWQiOmZhbHNlLCJQYXJlbnRTdHlsZSI6bnVsbH0sIkF1dG9TaXplIjoyLCJGb3JlZ3JvdW5kIjp7IiRpZCI6Ijg1NiIsIkNvbG9yIjp7IiRpZCI6Ijg1NyIsIkEiOjI1NSwiUiI6MjU1LCJHIjoyNTUsIkIiOjI1NX19LCJNYXhXaWR0aCI6ODMuMDI0OTQyNTg3MTUwOTQ2LCJNYXhIZWlnaHQiOiJJbmZpbml0eSIsIlNtYXJ0Rm9yZWdyb3VuZElzQWN0aXZlIjpmYWxzZSwiSG9yaXpvbnRhbEFsaWdubWVudCI6MCwiVmVydGljYWxBbGlnbm1lbnQiOjAsIlNtYXJ0Rm9yZWdyb3VuZCI6bnVsbCwiQmFja2dyb3VuZEZpbGxUeXBlIjowLCJNYXJnaW4iOnsiJGlkIjoiODU4IiwiVG9wIjowLjAsIkxlZnQiOjAuMCwiUmlnaHQiOjAuMCwiQm90dG9tIjowLjB9LCJQYWRkaW5nIjp7IiRpZCI6Ijg1OSIsIlRvcCI6MC4wLCJMZWZ0IjowLjAsIlJpZ2h0IjowLjAsIkJvdHRvbSI6MC4wfSwiQmFja2dyb3VuZCI6eyIkaWQiOiI4NjAiLCJDb2xvciI6eyIkaWQiOiI4NjEiLCJBIjoyNTUsIlIiOjI1NSwiRyI6NzksIkIiOjc5fX0sIklzVmlzaWJsZSI6dHJ1ZSwiV2lkdGgiOjAuMCwiSGVpZ2h0IjowLjAsIkJvcmRlclN0eWxlIjpudWxsLCJQYXJlbnRTdHlsZSI6bnVsbH0sIlJlY3RhbmdsZVN0eWxlIjp7IiRpZCI6Ijg2MiIsIk1hcmdpbiI6eyIkaWQiOiI4NjMiLCJUb3AiOjAuMCwiTGVmdCI6MC4wLCJSaWdodCI6MC4wLCJCb3R0b20iOjAuMH0sIlBhZGRpbmciOnsiJGlkIjoiODY0IiwiVG9wIjowLjAsIkxlZnQiOjAuMCwiUmlnaHQiOjAuMCwiQm90dG9tIjowLjB9LCJCYWNrZ3JvdW5kIjp7IiRpZCI6Ijg2NSIsIkNvbG9yIjp7IiRpZCI6Ijg2NiIsIkEiOjIzNiwiUiI6NjgsIkciOjg0LCJCIjoxMDZ9fSwiSXNWaXNpYmxlIjp0cnVlLCJXaWR0aCI6MC4wLCJIZWlnaHQiOjAuMCwiQm9yZGVyU3R5bGUiOnsiJGlkIjoiODY3IiwiTGluZUNvbG9yIjp7IiRpZCI6Ijg2OCIsIiR0eXBlIjoiTkxSRS5Db21tb24uRG9tLlNvbGlkQ29sb3JCcnVzaCwgTkxSRS5Db21tb24iLCJDb2xvciI6eyIkaWQiOiI4NjkiLCJBIjoyNTUsIlIiOjI1NSwiRyI6MjU1LCJCIjoyNTV9fSwiTGluZVdlaWdodCI6MC4wLCJMaW5lVHlwZSI6MCwiUGFyZW50U3R5bGUiOm51bGx9LCJQYXJlbnRTdHlsZSI6bnVsbH0sIk1hcmdpbiI6eyIkaWQiOiI4NzAiLCJUb3AiOjAuMCwiTGVmdCI6MC4wLCJSaWdodCI6MC4wLCJCb3R0b20iOjAuMH0sIlBhZGRpbmciOnsiJGlkIjoiODcxIiwiVG9wIjowLjAsIkxlZnQiOjAuMCwiUmlnaHQiOjAuMCwiQm90dG9tIjowLjB9LCJCYWNrZ3JvdW5kIjpudWxsLCJJc1Zpc2libGUiOnRydWUsIldpZHRoIjowLjAsIkhlaWdodCI6MC4wLCJCb3JkZXJTdHlsZSI6bnVsbCwiUGFyZW50U3R5bGUiOm51bGx9LCJCYWNrZ3JvdW5kU3R5bGUiOnsiJGlkIjoiODcyIiwiTWFyZ2luIjp7IiRpZCI6Ijg3MyIsIlRvcCI6MC4wLCJMZWZ0IjowLjAsIlJpZ2h0IjowLjAsIkJvdHRvbSI6MC4wfSwiUGFkZGluZyI6eyIkaWQiOiI4NzQiLCJUb3AiOjAuMCwiTGVmdCI6MC4wLCJSaWdodCI6MC4wLCJCb3R0b20iOjAuMH0sIkJhY2tncm91bmQiOnsiJGlkIjoiODc1IiwiQ29sb3IiOnsiJGlkIjoiODc2IiwiQSI6NTEsIlIiOjE2NSwiRyI6MTY1LCJCIjoxNjV9fSwiSXNWaXNpYmxlIjp0cnVlLCJXaWR0aCI6MC4wLCJIZWlnaHQiOjAuMCwiQm9yZGVyU3R5bGUiOnsiJGlkIjoiODc3IiwiTGluZUNvbG9yIjp7IiRpZCI6Ijg3OCIsIiR0eXBlIjoiTkxSRS5Db21tb24uRG9tLlNvbGlkQ29sb3JCcnVzaCwgTkxSRS5Db21tb24iLCJDb2xvciI6eyIkaWQiOiI4NzkiLCJBIjoyNTUsIlIiOjI1NSwiRyI6MCwiQiI6MH19LCJMaW5lV2VpZ2h0IjowLjAsIkxpbmVUeXBlIjowLCJQYXJlbnRTdHlsZSI6bnVsbH0sIlBhcmVudFN0eWxlIjpudWxsfSwiSXNBYm92ZVRpbWViYW5kIjp0cnVlLCJTcGFjaW5nIjo1LCJNYXJnaW4iOnsiJGlkIjoiODgwIiwiVG9wIjowLjAsIkxlZnQiOjAuMCwiUmlnaHQiOjAuMCwiQm90dG9tIjowLjB9LCJQYWRkaW5nIjp7IiRpZCI6Ijg4MSIsIlRvcCI6MC4wLCJMZWZ0IjowLjAsIlJpZ2h0IjowLjAsIkJvdHRvbSI6MC4wfSwiSXNWaXNpYmxlIjp0cnVlLCJXaWR0aCI6MC4wLCJIZWlnaHQiOjAuMCwiQm9yZGVyU3R5bGUiOnsiJGlkIjoiODgyIiwiTGluZUNvbG9yIjpudWxsLCJMaW5lV2VpZ2h0IjowLjAsIkxpbmVUeXBlIjowLCJQYXJlbnRTdHlsZSI6bnVsbH0sIlBhcmVudFN0eWxlIjpudWxsfX0seyIkaWQiOiI4ODMiLCJfYWN0aXZpdGllcyI6W3siJGlkIjoiODg0IiwiX3Jvd3MiOlt7IiRpZCI6Ijg4NSIsIl90YXNrcyI6W3siJGlkIjoiODg2IiwiX2F0dGFjaGVkTWlsZXN0b25lcyI6W10sIlRhc2tEZWZpbml0aW9uIjp7IiRpZCI6Ijg4NyIsIkdyb3VwTmFtZSI6bnVsbCwiU3RhcnREYXRlIjoiMjAyMy0wMS0wMVQyMzo1OTowMCIsIkVuZERhdGUiOiIyMDIzLTAzLTMxVDIzOjU5OjAwIiwiUGVyY2VudGFnZUNvbXBsZXRlIjpudWxsLCJTdHlsZSI6eyIkaWQiOiI4ODgiLCJTaGFwZSI6MSwiU2hhcGVUaGlja25lc3MiOjEsIkR1cmF0aW9uRm9ybWF0IjowLCJJbmNsdWRlTm9uV29ya2luZ0RheXNJbkR1cmF0aW9uIjpmYWxzZSwiUGVyY2VudGFnZUNvbXBsZXRlU3R5bGUiOnsiJGlkIjoiODg5IiwiRm9udFNldHRpbmdzIjp7IiRpZCI6Ijg5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ODkxIiwiTGluZUNvbG9yIjpudWxsLCJMaW5lV2VpZ2h0IjowLjAsIkxpbmVUeXBlIjowLCJQYXJlbnRTdHlsZSI6bnVsbH0sIlBhcmVudFN0eWxlIjpudWxsfSwiRHVyYXRpb25TdHlsZSI6eyIkaWQiOiI4OTIiLCJGb250U2V0dGluZ3MiOnsiJGlkIjoiODkz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4OTQiLCJMaW5lQ29sb3IiOm51bGwsIkxpbmVXZWlnaHQiOjAuMCwiTGluZVR5cGUiOjAsIlBhcmVudFN0eWxlIjpudWxsfSwiUGFyZW50U3R5bGUiOm51bGx9LCJIb3Jpem9udGFsQ29ubmVjdG9yU3R5bGUiOnsiJGlkIjoiODk1IiwiTGluZUNvbG9yIjp7IiRyZWYiOiIyNyJ9LCJMaW5lV2VpZ2h0IjoxLjAsIkxpbmVUeXBlIjowLCJQYXJlbnRTdHlsZSI6bnVsbH0sIlZlcnRpY2FsQ29ubmVjdG9yU3R5bGUiOnsiJGlkIjoiODk2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4OTciLCJNYXJnaW4iOnsiJHJlZiI6IjMzIn0sIlBhZGRpbmciOnsiJHJlZiI6IjM0In0sIkJhY2tncm91bmQiOnsiJGlkIjoiODk4IiwiQ29sb3IiOnsiJGlkIjoiODk5IiwiQSI6MjU1LCJSIjoxMTIsIkciOjE3MywiQiI6NzF9fSwiSXNWaXNpYmxlIjp0cnVlLCJXaWR0aCI6MC4wLCJIZWlnaHQiOjE2LjAsIkJvcmRlclN0eWxlIjp7IiRpZCI6IjkwMCIsIkxpbmVDb2xvciI6eyIkcmVmIjoiMzgifSwiTGluZVdlaWdodCI6MC4wLCJMaW5lVHlwZSI6MCwiUGFyZW50U3R5bGUiOm51bGx9LCJQYXJlbnRTdHlsZSI6bnVsbH0sIlRpdGxlU3R5bGUiOnsiJGlkIjoiOTAxIiwiRm9udFNldHRpbmdzIjp7IiRpZCI6IjkwMiIsIkZvbnRTaXplIjoxMiwiRm9udE5hbWUiOiJDYWxpYnJpIiwiSXNCb2xkIjpmYWxzZSwiSXNJdGFsaWMiOmZhbHNlLCJJc1VuZGVybGluZWQiOmZhbHNlLCJQYXJlbnRTdHlsZSI6bnVsbH0sIkF1dG9TaXplIjowLCJGb3JlZ3JvdW5kIjp7IiRpZCI6IjkwMyIsIkNvbG9yIjp7IiRpZCI6IjkwNC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5MDUiLCJDb2xvciI6eyIkaWQiOiI5MDYiLCJBIjowLCJSIjoyNTUsIkciOjI1NSwiQiI6MjU1fX0sIklzVmlzaWJsZSI6dHJ1ZSwiV2lkdGgiOjAuMCwiSGVpZ2h0IjowLjAsIkJvcmRlclN0eWxlIjp7IiRpZCI6IjkwNyIsIkxpbmVDb2xvciI6bnVsbCwiTGluZVdlaWdodCI6MC4wLCJMaW5lVHlwZSI6MCwiUGFyZW50U3R5bGUiOm51bGx9LCJQYXJlbnRTdHlsZSI6bnVsbH0sIkRhdGVTdHlsZSI6eyIkaWQiOiI5MDgiLCJGb250U2V0dGluZ3MiOnsiJGlkIjoiOTA5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kxMCIsIkxpbmVDb2xvciI6bnVsbCwiTGluZVdlaWdodCI6MC4wLCJMaW5lVHlwZSI6MCwiUGFyZW50U3R5bGUiOm51bGx9LCJQYXJlbnRTdHlsZSI6bnVsbH0sIkRhdGVGb3JtYXQiOnsiJHJlZiI6IjU4In0sIldlZWtOdW1iZXJpbmciOnsiJGlkIjoiOTExIiwiRm9ybWF0IjowLCJJc1Zpc2libGUiOmZhbHNlLCJMYXN0S25vd25WaXNpYmlsaXR5U3RhdGUiOmZhbHNlfSwiSXNWaXNpYmxlIjp0cnVlLCJQYXJlbnRTdHlsZSI6bnVsbH0sIkluZGV4IjoyNywiU21hcnREdXJhdGlvbkFjdGl2YXRlZCI6ZmFsc2UsIkRhdGVGb3JtYXQiOnsiJHJlZiI6IjU4In0sIldlZWtOdW1iZXJpbmciOnsiJGlkIjoiOTEyIiwiRm9ybWF0IjowLCJJc1Zpc2libGUiOmZhbHNlLCJMYXN0S25vd25WaXNpYmlsaXR5U3RhdGUiOmZhbHNlfSwiSWQiOiI2NzM0OWM4OS00OTg3LTRiYzctOGY2MS04YjM2MzkzMTVkZDkiLCJJbXBvcnRJZCI6bnVsbCwiVGl0bGUiOiJEZW1vIHN0YWdpbmciLCJOb3RlIjpudWxsLCJIeXBlcmxpbmsiOnsiJGlkIjoiOTEzIiwiQWRkcmVzcyI6IiIsIlN1YkFkZHJlc3MiOiIifSwiSXNDaGFuZ2VkIjpmYWxzZSwiSXNOZXciOmZhbHNlfX0seyIkaWQiOiI5MTQiLCJfYXR0YWNoZWRNaWxlc3RvbmVzIjpbXSwiVGFza0RlZmluaXRpb24iOnsiJGlkIjoiOTE1IiwiR3JvdXBOYW1lIjpudWxsLCJTdGFydERhdGUiOiIyMDIzLTA0LTAxVDIzOjU5OjAwWiIsIkVuZERhdGUiOiIyMDIzLTA2LTMwVDIzOjU5OjAwWiIsIlBlcmNlbnRhZ2VDb21wbGV0ZSI6bnVsbCwiU3R5bGUiOnsiJGlkIjoiOTE2IiwiU2hhcGUiOjEsIlNoYXBlVGhpY2tuZXNzIjoxLCJEdXJhdGlvbkZvcm1hdCI6MCwiSW5jbHVkZU5vbldvcmtpbmdEYXlzSW5EdXJhdGlvbiI6ZmFsc2UsIlBlcmNlbnRhZ2VDb21wbGV0ZVN0eWxlIjp7IiRpZCI6IjkxNyIsIkZvbnRTZXR0aW5ncyI6eyIkaWQiOiI5MTg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kxOSIsIkxpbmVDb2xvciI6bnVsbCwiTGluZVdlaWdodCI6MC4wLCJMaW5lVHlwZSI6MCwiUGFyZW50U3R5bGUiOm51bGx9LCJQYXJlbnRTdHlsZSI6bnVsbH0sIkR1cmF0aW9uU3R5bGUiOnsiJGlkIjoiOTIwIiwiRm9udFNldHRpbmdzIjp7IiRpZCI6IjkyM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OTIyIiwiTGluZUNvbG9yIjpudWxsLCJMaW5lV2VpZ2h0IjowLjAsIkxpbmVUeXBlIjowLCJQYXJlbnRTdHlsZSI6bnVsbH0sIlBhcmVudFN0eWxlIjpudWxsfSwiSG9yaXpvbnRhbENvbm5lY3RvclN0eWxlIjp7IiRpZCI6IjkyMyIsIkxpbmVDb2xvciI6eyIkcmVmIjoiMjcifSwiTGluZVdlaWdodCI6MS4wLCJMaW5lVHlwZSI6MCwiUGFyZW50U3R5bGUiOm51bGx9LCJWZXJ0aWNhbENvbm5lY3RvclN0eWxlIjp7IiRpZCI6IjkyN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OTI1IiwiTWFyZ2luIjp7IiRyZWYiOiIzMyJ9LCJQYWRkaW5nIjp7IiRyZWYiOiIzNCJ9LCJCYWNrZ3JvdW5kIjp7IiRpZCI6IjkyNiIsIkNvbG9yIjp7IiRpZCI6IjkyNyIsIkEiOjI1NSwiUiI6OTEsIkciOjE1NSwiQiI6MjEzfX0sIklzVmlzaWJsZSI6dHJ1ZSwiV2lkdGgiOjAuMCwiSGVpZ2h0IjoxNi4wLCJCb3JkZXJTdHlsZSI6eyIkaWQiOiI5MjgiLCJMaW5lQ29sb3IiOnsiJHJlZiI6IjM4In0sIkxpbmVXZWlnaHQiOjAuMCwiTGluZVR5cGUiOjAsIlBhcmVudFN0eWxlIjpudWxsfSwiUGFyZW50U3R5bGUiOm51bGx9LCJUaXRsZVN0eWxlIjp7IiRpZCI6IjkyOSIsIkZvbnRTZXR0aW5ncyI6eyIkaWQiOiI5MzAiLCJGb250U2l6ZSI6MTIsIkZvbnROYW1lIjoiQ2FsaWJyaSIsIklzQm9sZCI6ZmFsc2UsIklzSXRhbGljIjpmYWxzZSwiSXNVbmRlcmxpbmVkIjpmYWxzZSwiUGFyZW50U3R5bGUiOm51bGx9LCJBdXRvU2l6ZSI6MCwiRm9yZWdyb3VuZCI6eyIkaWQiOiI5MzEiLCJDb2xvciI6eyIkaWQiOiI5MzI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OTMzIiwiQ29sb3IiOnsiJGlkIjoiOTM0IiwiQSI6MCwiUiI6MjU1LCJHIjoyNTUsIkIiOjI1NX19LCJJc1Zpc2libGUiOnRydWUsIldpZHRoIjowLjAsIkhlaWdodCI6MC4wLCJCb3JkZXJTdHlsZSI6eyIkaWQiOiI5MzUiLCJMaW5lQ29sb3IiOm51bGwsIkxpbmVXZWlnaHQiOjAuMCwiTGluZVR5cGUiOjAsIlBhcmVudFN0eWxlIjpudWxsfSwiUGFyZW50U3R5bGUiOm51bGx9LCJEYXRlU3R5bGUiOnsiJGlkIjoiOTM2IiwiRm9udFNldHRpbmdzIjp7IiRpZCI6IjkzNyIsIkZvbnRTaXplIjoxMCwiRm9udE5hbWUiOiJDYWxpYnJpIiwiSXNCb2xkIjpmYWxzZSwiSXNJdGFsaWMiOmZhbHNlLCJJc1VuZGVybGluZWQiOmZhbHNlLCJQYXJlbnRTdHlsZSI6bnVsbH0sIkF1dG9TaXplIjowLCJGb3JlZ3JvdW5kIjp7IiRyZWYiOiIxODMifSwiTWF4V2lkdGgiOjIwMC4wLCJNYXhIZWlnaHQiOiJJbmZpbml0eSIsIlNtYXJ0Rm9yZWdyb3VuZElzQWN0aXZlIjpmYWxzZSwiSG9yaXpvbnRhbEFsaWdubWVudCI6MiwiVmVydGljYWxBbGlnbm1lbnQiOjAsIlNtYXJ0Rm9yZWdyb3VuZCI6bnVsbCwiQmFja2dyb3VuZEZpbGxUeXBlIjowLCJNYXJnaW4iOnsiJHJlZiI6IjUzIn0sIlBhZGRpbmciOnsiJHJlZiI6IjU0In0sIkJhY2tncm91bmQiOnsiJHJlZiI6IjE4NSJ9LCJJc1Zpc2libGUiOnRydWUsIldpZHRoIjowLjAsIkhlaWdodCI6MC4wLCJCb3JkZXJTdHlsZSI6eyIkaWQiOiI5MzgiLCJMaW5lQ29sb3IiOm51bGwsIkxpbmVXZWlnaHQiOjAuMCwiTGluZVR5cGUiOjAsIlBhcmVudFN0eWxlIjpudWxsfSwiUGFyZW50U3R5bGUiOm51bGx9LCJEYXRlRm9ybWF0Ijp7IiRyZWYiOiI1OCJ9LCJXZWVrTnVtYmVyaW5nIjp7IiRpZCI6IjkzOSIsIkZvcm1hdCI6MCwiSXNWaXNpYmxlIjpmYWxzZSwiTGFzdEtub3duVmlzaWJpbGl0eVN0YXRlIjpmYWxzZX0sIklzVmlzaWJsZSI6dHJ1ZSwiUGFyZW50U3R5bGUiOm51bGx9LCJJbmRleCI6MjgsIlNtYXJ0RHVyYXRpb25BY3RpdmF0ZWQiOmZhbHNlLCJEYXRlRm9ybWF0Ijp7IiRyZWYiOiI1OCJ9LCJXZWVrTnVtYmVyaW5nIjp7IiRpZCI6Ijk0MCIsIkZvcm1hdCI6MCwiSXNWaXNpYmxlIjpmYWxzZSwiTGFzdEtub3duVmlzaWJpbGl0eVN0YXRlIjpmYWxzZX0sIklkIjoiNTE4MWYwN2EtYjM2Yy00NmM2LWI5MGEtNzg3MWVlMjI4OTQxIiwiSW1wb3J0SWQiOm51bGwsIlRpdGxlIjoiTWV0cmljcyIsIk5vdGUiOm51bGwsIkh5cGVybGluayI6eyIkaWQiOiI5NDEiLCJBZGRyZXNzIjoiIiwiU3ViQWRkcmVzcyI6IiJ9LCJJc0NoYW5nZWQiOmZhbHNlLCJJc05ldyI6ZmFsc2V9fSx7IiRpZCI6Ijk0MiIsIl9hdHRhY2hlZE1pbGVzdG9uZXMiOltdLCJUYXNrRGVmaW5pdGlvbiI6eyIkaWQiOiI5NDMiLCJHcm91cE5hbWUiOm51bGwsIlN0YXJ0RGF0ZSI6IjIwMjMtMDctMDFUMjM6NTk6MDBaIiwiRW5kRGF0ZSI6IjIwMjMtMDktMzBUMjM6NTk6MDBaIiwiUGVyY2VudGFnZUNvbXBsZXRlIjpudWxsLCJTdHlsZSI6eyIkaWQiOiI5NDQiLCJTaGFwZSI6MSwiU2hhcGVUaGlja25lc3MiOjEsIkR1cmF0aW9uRm9ybWF0IjowLCJJbmNsdWRlTm9uV29ya2luZ0RheXNJbkR1cmF0aW9uIjpmYWxzZSwiUGVyY2VudGFnZUNvbXBsZXRlU3R5bGUiOnsiJGlkIjoiOTQ1IiwiRm9udFNldHRpbmdzIjp7IiRpZCI6Ijk0N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OTQ3IiwiTGluZUNvbG9yIjpudWxsLCJMaW5lV2VpZ2h0IjowLjAsIkxpbmVUeXBlIjowLCJQYXJlbnRTdHlsZSI6bnVsbH0sIlBhcmVudFN0eWxlIjpudWxsfSwiRHVyYXRpb25TdHlsZSI6eyIkaWQiOiI5NDgiLCJGb250U2V0dGluZ3MiOnsiJGlkIjoiOTQ5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5NTAiLCJMaW5lQ29sb3IiOm51bGwsIkxpbmVXZWlnaHQiOjAuMCwiTGluZVR5cGUiOjAsIlBhcmVudFN0eWxlIjpudWxsfSwiUGFyZW50U3R5bGUiOm51bGx9LCJIb3Jpem9udGFsQ29ubmVjdG9yU3R5bGUiOnsiJGlkIjoiOTUxIiwiTGluZUNvbG9yIjp7IiRyZWYiOiIyNyJ9LCJMaW5lV2VpZ2h0IjoxLjAsIkxpbmVUeXBlIjowLCJQYXJlbnRTdHlsZSI6bnVsbH0sIlZlcnRpY2FsQ29ubmVjdG9yU3R5bGUiOnsiJGlkIjoiOTUy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5NTMiLCJNYXJnaW4iOnsiJHJlZiI6IjMzIn0sIlBhZGRpbmciOnsiJHJlZiI6IjM0In0sIkJhY2tncm91bmQiOnsiJGlkIjoiOTU0IiwiQ29sb3IiOnsiJGlkIjoiOTU1IiwiQSI6MjU1LCJSIjoyMzcsIkciOjEyNSwiQiI6NDl9fSwiSXNWaXNpYmxlIjp0cnVlLCJXaWR0aCI6MC4wLCJIZWlnaHQiOjE2LjAsIkJvcmRlclN0eWxlIjp7IiRpZCI6Ijk1NiIsIkxpbmVDb2xvciI6eyIkcmVmIjoiMzgifSwiTGluZVdlaWdodCI6MC4wLCJMaW5lVHlwZSI6MCwiUGFyZW50U3R5bGUiOm51bGx9LCJQYXJlbnRTdHlsZSI6bnVsbH0sIlRpdGxlU3R5bGUiOnsiJGlkIjoiOTU3IiwiRm9udFNldHRpbmdzIjp7IiRpZCI6Ijk1OCIsIkZvbnRTaXplIjoxMiwiRm9udE5hbWUiOiJDYWxpYnJpIiwiSXNCb2xkIjpmYWxzZSwiSXNJdGFsaWMiOmZhbHNlLCJJc1VuZGVybGluZWQiOmZhbHNlLCJQYXJlbnRTdHlsZSI6bnVsbH0sIkF1dG9TaXplIjowLCJGb3JlZ3JvdW5kIjp7IiRpZCI6Ijk1OSIsIkNvbG9yIjp7IiRpZCI6Ijk2MC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5NjEiLCJDb2xvciI6eyIkaWQiOiI5NjIiLCJBIjowLCJSIjoyNTUsIkciOjI1NSwiQiI6MjU1fX0sIklzVmlzaWJsZSI6dHJ1ZSwiV2lkdGgiOjAuMCwiSGVpZ2h0IjowLjAsIkJvcmRlclN0eWxlIjp7IiRpZCI6Ijk2MyIsIkxpbmVDb2xvciI6bnVsbCwiTGluZVdlaWdodCI6MC4wLCJMaW5lVHlwZSI6MCwiUGFyZW50U3R5bGUiOm51bGx9LCJQYXJlbnRTdHlsZSI6bnVsbH0sIkRhdGVTdHlsZSI6eyIkaWQiOiI5NjQiLCJGb250U2V0dGluZ3MiOnsiJGlkIjoiOTY1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k2NiIsIkxpbmVDb2xvciI6bnVsbCwiTGluZVdlaWdodCI6MC4wLCJMaW5lVHlwZSI6MCwiUGFyZW50U3R5bGUiOm51bGx9LCJQYXJlbnRTdHlsZSI6bnVsbH0sIkRhdGVGb3JtYXQiOnsiJHJlZiI6IjU4In0sIldlZWtOdW1iZXJpbmciOnsiJGlkIjoiOTY3IiwiRm9ybWF0IjowLCJJc1Zpc2libGUiOmZhbHNlLCJMYXN0S25vd25WaXNpYmlsaXR5U3RhdGUiOmZhbHNlfSwiSXNWaXNpYmxlIjp0cnVlLCJQYXJlbnRTdHlsZSI6bnVsbH0sIkluZGV4IjoyOSwiU21hcnREdXJhdGlvbkFjdGl2YXRlZCI6ZmFsc2UsIkRhdGVGb3JtYXQiOnsiJHJlZiI6IjU4In0sIldlZWtOdW1iZXJpbmciOnsiJGlkIjoiOTY4IiwiRm9ybWF0IjowLCJJc1Zpc2libGUiOmZhbHNlLCJMYXN0S25vd25WaXNpYmlsaXR5U3RhdGUiOmZhbHNlfSwiSWQiOiIyZjM1NjM1Ni0yOTc4LTRhMDYtOTBiOS1kOWEwODQ5MmJhY2IiLCJJbXBvcnRJZCI6bnVsbCwiVGl0bGUiOiJBdXRvbWF0ZWQgdGVzdHMiLCJOb3RlIjpudWxsLCJIeXBlcmxpbmsiOnsiJGlkIjoiOTY5IiwiQWRkcmVzcyI6IiIsIlN1YkFkZHJlc3MiOiIifSwiSXNDaGFuZ2VkIjpmYWxzZSwiSXNOZXciOmZhbHNlfX0seyIkaWQiOiI5NzAiLCJfYXR0YWNoZWRNaWxlc3RvbmVzIjpbXSwiVGFza0RlZmluaXRpb24iOnsiJGlkIjoiOTcxIiwiR3JvdXBOYW1lIjpudWxsLCJTdGFydERhdGUiOiIyMDIzLTEwLTAxVDIzOjU5OjAwWiIsIkVuZERhdGUiOiIyMDIzLTEyLTMxVDIzOjU5OjAwWiIsIlBlcmNlbnRhZ2VDb21wbGV0ZSI6bnVsbCwiU3R5bGUiOnsiJGlkIjoiOTcyIiwiU2hhcGUiOjEsIlNoYXBlVGhpY2tuZXNzIjoxLCJEdXJhdGlvbkZvcm1hdCI6MCwiSW5jbHVkZU5vbldvcmtpbmdEYXlzSW5EdXJhdGlvbiI6ZmFsc2UsIlBlcmNlbnRhZ2VDb21wbGV0ZVN0eWxlIjp7IiRpZCI6Ijk3MyIsIkZvbnRTZXR0aW5ncyI6eyIkaWQiOiI5Nz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k3NSIsIkxpbmVDb2xvciI6bnVsbCwiTGluZVdlaWdodCI6MC4wLCJMaW5lVHlwZSI6MCwiUGFyZW50U3R5bGUiOm51bGx9LCJQYXJlbnRTdHlsZSI6bnVsbH0sIkR1cmF0aW9uU3R5bGUiOnsiJGlkIjoiOTc2IiwiRm9udFNldHRpbmdzIjp7IiRpZCI6Ijk3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OTc4IiwiTGluZUNvbG9yIjpudWxsLCJMaW5lV2VpZ2h0IjowLjAsIkxpbmVUeXBlIjowLCJQYXJlbnRTdHlsZSI6bnVsbH0sIlBhcmVudFN0eWxlIjpudWxsfSwiSG9yaXpvbnRhbENvbm5lY3RvclN0eWxlIjp7IiRpZCI6Ijk3OSIsIkxpbmVDb2xvciI6eyIkcmVmIjoiMjcifSwiTGluZVdlaWdodCI6MS4wLCJMaW5lVHlwZSI6MCwiUGFyZW50U3R5bGUiOm51bGx9LCJWZXJ0aWNhbENvbm5lY3RvclN0eWxlIjp7IiRpZCI6Ijk4MC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OTgxIiwiTWFyZ2luIjp7IiRyZWYiOiIzMyJ9LCJQYWRkaW5nIjp7IiRyZWYiOiIzNCJ9LCJCYWNrZ3JvdW5kIjp7IiRpZCI6Ijk4MiIsIkNvbG9yIjp7IiRpZCI6Ijk4MyIsIkEiOjI1NSwiUiI6MjU1LCJHIjoxOTIsIkIiOjB9fSwiSXNWaXNpYmxlIjp0cnVlLCJXaWR0aCI6MC4wLCJIZWlnaHQiOjE2LjAsIkJvcmRlclN0eWxlIjp7IiRpZCI6Ijk4NCIsIkxpbmVDb2xvciI6eyIkcmVmIjoiMzgifSwiTGluZVdlaWdodCI6MC4wLCJMaW5lVHlwZSI6MCwiUGFyZW50U3R5bGUiOm51bGx9LCJQYXJlbnRTdHlsZSI6bnVsbH0sIlRpdGxlU3R5bGUiOnsiJGlkIjoiOTg1IiwiRm9udFNldHRpbmdzIjp7IiRpZCI6Ijk4NiIsIkZvbnRTaXplIjoxMiwiRm9udE5hbWUiOiJDYWxpYnJpIiwiSXNCb2xkIjpmYWxzZSwiSXNJdGFsaWMiOmZhbHNlLCJJc1VuZGVybGluZWQiOmZhbHNlLCJQYXJlbnRTdHlsZSI6bnVsbH0sIkF1dG9TaXplIjowLCJGb3JlZ3JvdW5kIjp7IiRpZCI6Ijk4NyIsIkNvbG9yIjp7IiRpZCI6Ijk4OCIsIkEiOjI1NSwiUiI6MCwiRyI6MCwiQiI6MH19LCJNYXhXaWR0aCI6OTY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5ODkiLCJDb2xvciI6eyIkaWQiOiI5OTAiLCJBIjowLCJSIjoyNTUsIkciOjI1NSwiQiI6MjU1fX0sIklzVmlzaWJsZSI6dHJ1ZSwiV2lkdGgiOjAuMCwiSGVpZ2h0IjowLjAsIkJvcmRlclN0eWxlIjp7IiRpZCI6Ijk5MSIsIkxpbmVDb2xvciI6bnVsbCwiTGluZVdlaWdodCI6MC4wLCJMaW5lVHlwZSI6MCwiUGFyZW50U3R5bGUiOm51bGx9LCJQYXJlbnRTdHlsZSI6bnVsbH0sIkRhdGVTdHlsZSI6eyIkaWQiOiI5OTIiLCJGb250U2V0dGluZ3MiOnsiJGlkIjoiOTkz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k5NCIsIkxpbmVDb2xvciI6bnVsbCwiTGluZVdlaWdodCI6MC4wLCJMaW5lVHlwZSI6MCwiUGFyZW50U3R5bGUiOm51bGx9LCJQYXJlbnRTdHlsZSI6bnVsbH0sIkRhdGVGb3JtYXQiOnsiJHJlZiI6IjU4In0sIldlZWtOdW1iZXJpbmciOnsiJGlkIjoiOTk1IiwiRm9ybWF0IjowLCJJc1Zpc2libGUiOmZhbHNlLCJMYXN0S25vd25WaXNpYmlsaXR5U3RhdGUiOmZhbHNlfSwiSXNWaXNpYmxlIjp0cnVlLCJQYXJlbnRTdHlsZSI6bnVsbH0sIkluZGV4IjozMCwiU21hcnREdXJhdGlvbkFjdGl2YXRlZCI6ZmFsc2UsIkRhdGVGb3JtYXQiOnsiJHJlZiI6IjU4In0sIldlZWtOdW1iZXJpbmciOnsiJGlkIjoiOTk2IiwiRm9ybWF0IjowLCJJc1Zpc2libGUiOmZhbHNlLCJMYXN0S25vd25WaXNpYmlsaXR5U3RhdGUiOmZhbHNlfSwiSWQiOiIwOTk2YTExMy0xZGYwLTQ3MzYtYmMwMy00MTMxZDUxMTU1YzciLCJJbXBvcnRJZCI6bnVsbCwiVGl0bGUiOiJSZWdyZXNzaW9uIiwiTm90ZSI6bnVsbCwiSHlwZXJsaW5rIjp7IiRpZCI6Ijk5NyIsIkFkZHJlc3MiOiIiLCJTdWJBZGRyZXNzIjoiIn0sIklzQ2hhbmdlZCI6ZmFsc2UsIklzTmV3IjpmYWxzZX19XSwiX21pbGVzdG9uZXMiOltdLCJJZCI6IjgxNmRkOGQ4LWRlYTctNDViMy1iNjJiLWU0YWJhN2EwYTA0MCIsIklzU2luZ2xlSXRlbVJvdyI6ZmFsc2V9LHsiJGlkIjoiOTk4IiwiX3Rhc2tzIjpbeyIkaWQiOiI5OTkiLCJfYXR0YWNoZWRNaWxlc3RvbmVzIjpbXSwiVGFza0RlZmluaXRpb24iOnsiJGlkIjoiMTAwMCIsIkdyb3VwTmFtZSI6bnVsbCwiU3RhcnREYXRlIjoiMjAyMy0wNC0wMVQyMzo1OTowMFoiLCJFbmREYXRlIjoiMjAyMy0wNi0zMFQyMzo1OTowMFoiLCJQZXJjZW50YWdlQ29tcGxldGUiOm51bGwsIlN0eWxlIjp7IiRpZCI6IjEwMDEiLCJTaGFwZSI6MSwiU2hhcGVUaGlja25lc3MiOjEsIkR1cmF0aW9uRm9ybWF0IjowLCJJbmNsdWRlTm9uV29ya2luZ0RheXNJbkR1cmF0aW9uIjpmYWxzZSwiUGVyY2VudGFnZUNvbXBsZXRlU3R5bGUiOnsiJGlkIjoiMTAwMiIsIkZvbnRTZXR0aW5ncyI6eyIkaWQiOiIxMDAz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MDA0IiwiTGluZUNvbG9yIjpudWxsLCJMaW5lV2VpZ2h0IjowLjAsIkxpbmVUeXBlIjowLCJQYXJlbnRTdHlsZSI6bnVsbH0sIlBhcmVudFN0eWxlIjpudWxsfSwiRHVyYXRpb25TdHlsZSI6eyIkaWQiOiIxMDA1IiwiRm9udFNldHRpbmdzIjp7IiRpZCI6IjEwMDY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wMDciLCJMaW5lQ29sb3IiOm51bGwsIkxpbmVXZWlnaHQiOjAuMCwiTGluZVR5cGUiOjAsIlBhcmVudFN0eWxlIjpudWxsfSwiUGFyZW50U3R5bGUiOm51bGx9LCJIb3Jpem9udGFsQ29ubmVjdG9yU3R5bGUiOnsiJGlkIjoiMTAwOCIsIkxpbmVDb2xvciI6eyIkcmVmIjoiMjcifSwiTGluZVdlaWdodCI6MS4wLCJMaW5lVHlwZSI6MCwiUGFyZW50U3R5bGUiOm51bGx9LCJWZXJ0aWNhbENvbm5lY3RvclN0eWxlIjp7IiRpZCI6IjEwMDk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EwMTAiLCJNYXJnaW4iOnsiJHJlZiI6IjMzIn0sIlBhZGRpbmciOnsiJHJlZiI6IjM0In0sIkJhY2tncm91bmQiOnsiJGlkIjoiMTAxMSIsIkNvbG9yIjp7IiRpZCI6IjEwMTIiLCJBIjoyNTUsIlIiOjkxLCJHIjoxNTUsIkIiOjIxM319LCJJc1Zpc2libGUiOnRydWUsIldpZHRoIjowLjAsIkhlaWdodCI6MTYuMCwiQm9yZGVyU3R5bGUiOnsiJGlkIjoiMTAxMyIsIkxpbmVDb2xvciI6eyIkcmVmIjoiMzgifSwiTGluZVdlaWdodCI6MC4wLCJMaW5lVHlwZSI6MCwiUGFyZW50U3R5bGUiOm51bGx9LCJQYXJlbnRTdHlsZSI6bnVsbH0sIlRpdGxlU3R5bGUiOnsiJGlkIjoiMTAxNCIsIkZvbnRTZXR0aW5ncyI6eyIkaWQiOiIxMDE1IiwiRm9udFNpemUiOjEyLCJGb250TmFtZSI6IkNhbGlicmkiLCJJc0JvbGQiOmZhbHNlLCJJc0l0YWxpYyI6ZmFsc2UsIklzVW5kZXJsaW5lZCI6ZmFsc2UsIlBhcmVudFN0eWxlIjpudWxsfSwiQXV0b1NpemUiOjAsIkZvcmVncm91bmQiOnsiJGlkIjoiMTAxNiIsIkNvbG9yIjp7IiRpZCI6IjEwMTc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TAxOCIsIkNvbG9yIjp7IiRpZCI6IjEwMTkiLCJBIjowLCJSIjoyNTUsIkciOjI1NSwiQiI6MjU1fX0sIklzVmlzaWJsZSI6dHJ1ZSwiV2lkdGgiOjAuMCwiSGVpZ2h0IjowLjAsIkJvcmRlclN0eWxlIjp7IiRpZCI6IjEwMjAiLCJMaW5lQ29sb3IiOm51bGwsIkxpbmVXZWlnaHQiOjAuMCwiTGluZVR5cGUiOjAsIlBhcmVudFN0eWxlIjpudWxsfSwiUGFyZW50U3R5bGUiOm51bGx9LCJEYXRlU3R5bGUiOnsiJGlkIjoiMTAyMSIsIkZvbnRTZXR0aW5ncyI6eyIkaWQiOiIxMDIy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EwMjMiLCJMaW5lQ29sb3IiOm51bGwsIkxpbmVXZWlnaHQiOjAuMCwiTGluZVR5cGUiOjAsIlBhcmVudFN0eWxlIjpudWxsfSwiUGFyZW50U3R5bGUiOm51bGx9LCJEYXRlRm9ybWF0Ijp7IiRyZWYiOiI1OCJ9LCJXZWVrTnVtYmVyaW5nIjp7IiRpZCI6IjEwMjQiLCJGb3JtYXQiOjAsIklzVmlzaWJsZSI6ZmFsc2UsIkxhc3RLbm93blZpc2liaWxpdHlTdGF0ZSI6ZmFsc2V9LCJJc1Zpc2libGUiOnRydWUsIlBhcmVudFN0eWxlIjpudWxsfSwiSW5kZXgiOjMxLCJTbWFydER1cmF0aW9uQWN0aXZhdGVkIjpmYWxzZSwiRGF0ZUZvcm1hdCI6eyIkcmVmIjoiNTgifSwiV2Vla051bWJlcmluZyI6eyIkaWQiOiIxMDI1IiwiRm9ybWF0IjowLCJJc1Zpc2libGUiOmZhbHNlLCJMYXN0S25vd25WaXNpYmlsaXR5U3RhdGUiOmZhbHNlfSwiSWQiOiI5NDBiYzNkNS0xZDI2LTQ1NmEtYmMxYS01YjU4NjFjZTBkYTkiLCJJbXBvcnRJZCI6bnVsbCwiVGl0bGUiOiJEZXNpZ24gcHJvY2VzcyIsIk5vdGUiOm51bGwsIkh5cGVybGluayI6eyIkaWQiOiIxMDI2IiwiQWRkcmVzcyI6IiIsIlN1YkFkZHJlc3MiOiIifSwiSXNDaGFuZ2VkIjpmYWxzZSwiSXNOZXciOmZhbHNlfX0seyIkaWQiOiIxMDI3IiwiX2F0dGFjaGVkTWlsZXN0b25lcyI6W10sIlRhc2tEZWZpbml0aW9uIjp7IiRpZCI6IjEwMjgiLCJHcm91cE5hbWUiOm51bGwsIlN0YXJ0RGF0ZSI6IjIwMjMtMTAtMDFUMjM6NTk6MDBaIiwiRW5kRGF0ZSI6IjIwMjMtMTItMzFUMjM6NTk6MDBaIiwiUGVyY2VudGFnZUNvbXBsZXRlIjpudWxsLCJTdHlsZSI6eyIkaWQiOiIxMDI5IiwiU2hhcGUiOjEsIlNoYXBlVGhpY2tuZXNzIjoxLCJEdXJhdGlvbkZvcm1hdCI6MCwiSW5jbHVkZU5vbldvcmtpbmdEYXlzSW5EdXJhdGlvbiI6ZmFsc2UsIlBlcmNlbnRhZ2VDb21wbGV0ZVN0eWxlIjp7IiRpZCI6IjEwMzAiLCJGb250U2V0dGluZ3MiOnsiJGlkIjoiMTAzMS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TAzMiIsIkxpbmVDb2xvciI6bnVsbCwiTGluZVdlaWdodCI6MC4wLCJMaW5lVHlwZSI6MCwiUGFyZW50U3R5bGUiOm51bGx9LCJQYXJlbnRTdHlsZSI6bnVsbH0sIkR1cmF0aW9uU3R5bGUiOnsiJGlkIjoiMTAzMyIsIkZvbnRTZXR0aW5ncyI6eyIkaWQiOiIxMDM0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xMDM1IiwiTGluZUNvbG9yIjpudWxsLCJMaW5lV2VpZ2h0IjowLjAsIkxpbmVUeXBlIjowLCJQYXJlbnRTdHlsZSI6bnVsbH0sIlBhcmVudFN0eWxlIjpudWxsfSwiSG9yaXpvbnRhbENvbm5lY3RvclN0eWxlIjp7IiRpZCI6IjEwMzYiLCJMaW5lQ29sb3IiOnsiJHJlZiI6IjI3In0sIkxpbmVXZWlnaHQiOjEuMCwiTGluZVR5cGUiOjAsIlBhcmVudFN0eWxlIjpudWxsfSwiVmVydGljYWxDb25uZWN0b3JTdHlsZSI6eyIkaWQiOiIxMDM3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xMDM4IiwiTWFyZ2luIjp7IiRyZWYiOiIzMyJ9LCJQYWRkaW5nIjp7IiRyZWYiOiIzNCJ9LCJCYWNrZ3JvdW5kIjp7IiRpZCI6IjEwMzkiLCJDb2xvciI6eyIkaWQiOiIxMDQwIiwiQSI6MjU1LCJSIjoyNTUsIkciOjE5MiwiQiI6MH19LCJJc1Zpc2libGUiOnRydWUsIldpZHRoIjowLjAsIkhlaWdodCI6MTYuMCwiQm9yZGVyU3R5bGUiOnsiJGlkIjoiMTA0MSIsIkxpbmVDb2xvciI6eyIkcmVmIjoiMzgifSwiTGluZVdlaWdodCI6MC4wLCJMaW5lVHlwZSI6MCwiUGFyZW50U3R5bGUiOm51bGx9LCJQYXJlbnRTdHlsZSI6bnVsbH0sIlRpdGxlU3R5bGUiOnsiJGlkIjoiMTA0MiIsIkZvbnRTZXR0aW5ncyI6eyIkaWQiOiIxMDQzIiwiRm9udFNpemUiOjEyLCJGb250TmFtZSI6IkNhbGlicmkiLCJJc0JvbGQiOmZhbHNlLCJJc0l0YWxpYyI6ZmFsc2UsIklzVW5kZXJsaW5lZCI6ZmFsc2UsIlBhcmVudFN0eWxlIjpudWxsfSwiQXV0b1NpemUiOjAsIkZvcmVncm91bmQiOnsiJGlkIjoiMTA0NCIsIkNvbG9yIjp7IiRpZCI6IjEwNDUiLCJBIjoyNTUsIlIiOjAsIkciOjAsIkIiOjB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TA0NiIsIkNvbG9yIjp7IiRpZCI6IjEwNDciLCJBIjowLCJSIjoyNTUsIkciOjI1NSwiQiI6MjU1fX0sIklzVmlzaWJsZSI6dHJ1ZSwiV2lkdGgiOjAuMCwiSGVpZ2h0IjowLjAsIkJvcmRlclN0eWxlIjp7IiRpZCI6IjEwNDgiLCJMaW5lQ29sb3IiOm51bGwsIkxpbmVXZWlnaHQiOjAuMCwiTGluZVR5cGUiOjAsIlBhcmVudFN0eWxlIjpudWxsfSwiUGFyZW50U3R5bGUiOm51bGx9LCJEYXRlU3R5bGUiOnsiJGlkIjoiMTA0OSIsIkZvbnRTZXR0aW5ncyI6eyIkaWQiOiIxMDUw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7IiRpZCI6IjEwNTEiLCJMaW5lQ29sb3IiOm51bGwsIkxpbmVXZWlnaHQiOjAuMCwiTGluZVR5cGUiOjAsIlBhcmVudFN0eWxlIjpudWxsfSwiUGFyZW50U3R5bGUiOm51bGx9LCJEYXRlRm9ybWF0Ijp7IiRyZWYiOiI1OCJ9LCJXZWVrTnVtYmVyaW5nIjp7IiRpZCI6IjEwNTIiLCJGb3JtYXQiOjAsIklzVmlzaWJsZSI6ZmFsc2UsIkxhc3RLbm93blZpc2liaWxpdHlTdGF0ZSI6ZmFsc2V9LCJJc1Zpc2libGUiOnRydWUsIlBhcmVudFN0eWxlIjpudWxsfSwiSW5kZXgiOjMyLCJTbWFydER1cmF0aW9uQWN0aXZhdGVkIjpmYWxzZSwiRGF0ZUZvcm1hdCI6eyIkcmVmIjoiNTgifSwiV2Vla051bWJlcmluZyI6eyIkaWQiOiIxMDUzIiwiRm9ybWF0IjowLCJJc1Zpc2libGUiOmZhbHNlLCJMYXN0S25vd25WaXNpYmlsaXR5U3RhdGUiOmZhbHNlfSwiSWQiOiJhZmE5YTFmYy1mYWMzLTQ1N2UtOWI1Yi01NGJiZDE2MDE0NGYiLCJJbXBvcnRJZCI6bnVsbCwiVGl0bGUiOiJCYWNrLWVuZCBhbmFseXRpY3MiLCJOb3RlIjpudWxsLCJIeXBlcmxpbmsiOnsiJGlkIjoiMTA1NCIsIkFkZHJlc3MiOiIiLCJTdWJBZGRyZXNzIjoiIn0sIklzQ2hhbmdlZCI6ZmFsc2UsIklzTmV3IjpmYWxzZX19XSwiX21pbGVzdG9uZXMiOltdLCJJZCI6IjcxMjhhYzk3LTRlM2ItNDlmMy04MTVlLTAwYjNjYjk3MjUxNSIsIklzU2luZ2xlSXRlbVJvdyI6ZmFsc2V9XSwiSW5kZXgiOjI2LCJJZCI6ImFiZDg0ODY3LTMxMmUtNGQ0ZS1iODMwLTU2OGI2MjY2YzI0ZiIsIkhlYWRlclRleHQiOm51bGwsIklzRGVmYXVsdCI6dHJ1ZSwiU3R5bGUiOnsiJGlkIjoiMTA1NSIsIkhlYWRlclN0eWxlIjp7IiRpZCI6IjEwNTYiLCJUZXh0U3R5bGUiOnsiJGlkIjoiMTA1NyIsIkZvbnRTZXR0aW5ncyI6eyIkaWQiOiIxMDU4IiwiRm9udFNpemUiOjExLCJGb250TmFtZSI6IkNhbGlicmkiLCJJc0JvbGQiOmZhbHNlLCJJc0l0YWxpYyI6ZmFsc2UsIklzVW5kZXJsaW5lZCI6ZmFsc2UsIlBhcmVudFN0eWxlIjpudWxsfSwiQXV0b1NpemUiOjAsIkZvcmVncm91bmQiOnsiJGlkIjoiMTA1OSIsIkNvbG9yIjp7IiRpZCI6IjEwNj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DYxIiwiVG9wIjowLjAsIkxlZnQiOjAuMCwiUmlnaHQiOjAuMCwiQm90dG9tIjowLjB9LCJQYWRkaW5nIjp7IiRpZCI6IjEwNjIiLCJUb3AiOjAuMCwiTGVmdCI6MC4wLCJSaWdodCI6MC4wLCJCb3R0b20iOjAuMH0sIkJhY2tncm91bmQiOm51bGwsIklzVmlzaWJsZSI6dHJ1ZSwiV2lkdGgiOjAuMCwiSGVpZ2h0IjowLjAsIkJvcmRlclN0eWxlIjpudWxsLCJQYXJlbnRTdHlsZSI6bnVsbH0sIlJlY3RhbmdsZVN0eWxlIjp7IiRpZCI6IjEwNjMiLCJNYXJnaW4iOnsiJGlkIjoiMTA2NCIsIlRvcCI6MC4wLCJMZWZ0IjowLjAsIlJpZ2h0IjowLjAsIkJvdHRvbSI6MC4wfSwiUGFkZGluZyI6eyIkaWQiOiIxMDY1IiwiVG9wIjowLjAsIkxlZnQiOjAuMCwiUmlnaHQiOjAuMCwiQm90dG9tIjowLjB9LCJCYWNrZ3JvdW5kIjp7IiRpZCI6IjEwNjYiLCJDb2xvciI6eyIkaWQiOiIxMDY3IiwiQSI6NjMsIlIiOjE2NSwiRyI6MTY1LCJCIjoxNjV9fSwiSXNWaXNpYmxlIjp0cnVlLCJXaWR0aCI6MC4wLCJIZWlnaHQiOjAuMCwiQm9yZGVyU3R5bGUiOnsiJGlkIjoiMTA2OCIsIkxpbmVDb2xvciI6eyIkcmVmIjoiMzE4In0sIkxpbmVXZWlnaHQiOjAuMCwiTGluZVR5cGUiOjAsIlBhcmVudFN0eWxlIjpudWxsfSwiUGFyZW50U3R5bGUiOm51bGx9LCJNYXJnaW4iOnsiJGlkIjoiMTA2OSIsIlRvcCI6MC4wLCJMZWZ0IjowLjAsIlJpZ2h0IjowLjAsIkJvdHRvbSI6MC4wfSwiUGFkZGluZyI6eyIkaWQiOiIxMDcwIiwiVG9wIjowLjAsIkxlZnQiOjAuMCwiUmlnaHQiOjAuMCwiQm90dG9tIjowLjB9LCJCYWNrZ3JvdW5kIjpudWxsLCJJc1Zpc2libGUiOnRydWUsIldpZHRoIjowLjAsIkhlaWdodCI6MC4wLCJCb3JkZXJTdHlsZSI6bnVsbCwiUGFyZW50U3R5bGUiOm51bGx9LCJCYWNrZ3JvdW5kU3R5bGUiOnsiJGlkIjoiMTA3MSIsIk1hcmdpbiI6eyIkaWQiOiIxMDcyIiwiVG9wIjowLjAsIkxlZnQiOjAuMCwiUmlnaHQiOjAuMCwiQm90dG9tIjowLjB9LCJQYWRkaW5nIjp7IiRpZCI6IjEwNzMiLCJUb3AiOjAuMCwiTGVmdCI6MC4wLCJSaWdodCI6MC4wLCJCb3R0b20iOjAuMH0sIkJhY2tncm91bmQiOnsiJGlkIjoiMTA3NCIsIkNvbG9yIjp7IiRpZCI6IjEwNzUiLCJBIjo1MSwiUiI6MTY1LCJHIjoxNjUsIkIiOjE2NX19LCJJc1Zpc2libGUiOnRydWUsIldpZHRoIjowLjAsIkhlaWdodCI6MC4wLCJCb3JkZXJTdHlsZSI6eyIkaWQiOiIxMDc2IiwiTGluZUNvbG9yIjp7IiRyZWYiOiIzMjgifSwiTGluZVdlaWdodCI6MC4wLCJMaW5lVHlwZSI6MCwiUGFyZW50U3R5bGUiOm51bGx9LCJQYXJlbnRTdHlsZSI6bnVsbH0sIk1hcmdpbiI6eyIkaWQiOiIxMDc3IiwiVG9wIjowLjAsIkxlZnQiOjAuMCwiUmlnaHQiOjAuMCwiQm90dG9tIjowLjB9LCJQYWRkaW5nIjp7IiRpZCI6IjEwNzgiLCJUb3AiOjAuMCwiTGVmdCI6MC4wLCJSaWdodCI6MC4wLCJCb3R0b20iOjAuMH0sIklzVmlzaWJsZSI6ZmFsc2UsIldpZHRoIjowLjAsIkhlaWdodCI6MC4wLCJCb3JkZXJTdHlsZSI6bnVsbCwiUGFyZW50U3R5bGUiOm51bGx9fV0sIklkIjoiMzc1NGU0ZWYtOGMzNy00M2E4LTgzZmYtODliZjEyYmQ5MzFhIiwiSW5kZXgiOjI2LCJIZWFkZXJUZXh0IjoiSW5mcmFzdHJ1Y3R1cmUiLCJTdHlsZSI6eyIkaWQiOiIxMDc5IiwiSGVhZGVyU3R5bGUiOnsiJGlkIjoiMTA4MCIsIlRleHRJc1ZlcnRpY2FsIjpmYWxzZSwiVGV4dFN0eWxlIjp7IiRpZCI6IjEwODEiLCJGb250U2V0dGluZ3MiOnsiJGlkIjoiMTA4MiIsIkZvbnRTaXplIjoxMiwiRm9udE5hbWUiOiJDYWxpYnJpIiwiSXNCb2xkIjp0cnVlLCJJc0l0YWxpYyI6ZmFsc2UsIklzVW5kZXJsaW5lZCI6ZmFsc2UsIlBhcmVudFN0eWxlIjpudWxsfSwiQXV0b1NpemUiOjIsIkZvcmVncm91bmQiOnsiJGlkIjoiMTA4MyIsIkNvbG9yIjp7IiRpZCI6IjEwODQiLCJBIjoyNTUsIlIiOjI1NSwiRyI6MjU1LCJCIjoyNTV9fSwiTWF4V2lkdGgiOjgzLjAyNDk0MjU4NzE1MDk0NiwiTWF4SGVpZ2h0IjoiSW5maW5pdHkiLCJTbWFydEZvcmVncm91bmRJc0FjdGl2ZSI6ZmFsc2UsIkhvcml6b250YWxBbGlnbm1lbnQiOjAsIlZlcnRpY2FsQWxpZ25tZW50IjowLCJTbWFydEZvcmVncm91bmQiOm51bGwsIkJhY2tncm91bmRGaWxsVHlwZSI6MCwiTWFyZ2luIjp7IiRpZCI6IjEwODUiLCJUb3AiOjAuMCwiTGVmdCI6MC4wLCJSaWdodCI6MC4wLCJCb3R0b20iOjAuMH0sIlBhZGRpbmciOnsiJGlkIjoiMTA4NiIsIlRvcCI6MC4wLCJMZWZ0IjowLjAsIlJpZ2h0IjowLjAsIkJvdHRvbSI6MC4wfSwiQmFja2dyb3VuZCI6bnVsbCwiSXNWaXNpYmxlIjpmYWxzZSwiV2lkdGgiOjAuMCwiSGVpZ2h0IjowLjAsIkJvcmRlclN0eWxlIjpudWxsLCJQYXJlbnRTdHlsZSI6bnVsbH0sIlJlY3RhbmdsZVN0eWxlIjp7IiRpZCI6IjEwODciLCJNYXJnaW4iOnsiJGlkIjoiMTA4OCIsIlRvcCI6MC4wLCJMZWZ0IjowLjAsIlJpZ2h0IjowLjAsIkJvdHRvbSI6MC4wfSwiUGFkZGluZyI6eyIkaWQiOiIxMDg5IiwiVG9wIjowLjAsIkxlZnQiOjAuMCwiUmlnaHQiOjAuMCwiQm90dG9tIjowLjB9LCJCYWNrZ3JvdW5kIjp7IiRpZCI6IjEwOTAiLCJDb2xvciI6eyIkaWQiOiIxMDkxIiwiQSI6MjM3LCJSIjo2OCwiRyI6ODQsIkIiOjEwNn19LCJJc1Zpc2libGUiOnRydWUsIldpZHRoIjowLjAsIkhlaWdodCI6MC4wLCJCb3JkZXJTdHlsZSI6eyIkaWQiOiIxMDkyIiwiTGluZUNvbG9yIjp7IiRyZWYiOiIzNDYifSwiTGluZVdlaWdodCI6MC4wLCJMaW5lVHlwZSI6MCwiUGFyZW50U3R5bGUiOm51bGx9LCJQYXJlbnRTdHlsZSI6bnVsbH0sIk1hcmdpbiI6eyIkaWQiOiIxMDkzIiwiVG9wIjowLjAsIkxlZnQiOjAuMCwiUmlnaHQiOjAuMCwiQm90dG9tIjowLjB9LCJQYWRkaW5nIjp7IiRpZCI6IjEwOTQiLCJUb3AiOjAuMCwiTGVmdCI6MC4wLCJSaWdodCI6MC4wLCJCb3R0b20iOjAuMH0sIkJhY2tncm91bmQiOm51bGwsIklzVmlzaWJsZSI6dHJ1ZSwiV2lkdGgiOjAuMCwiSGVpZ2h0IjowLjAsIkJvcmRlclN0eWxlIjpudWxsLCJQYXJlbnRTdHlsZSI6bnVsbH0sIkJhY2tncm91bmRTdHlsZSI6eyIkaWQiOiIxMDk1IiwiTWFyZ2luIjp7IiRpZCI6IjEwOTYiLCJUb3AiOjAuMCwiTGVmdCI6MC4wLCJSaWdodCI6MC4wLCJCb3R0b20iOjAuMH0sIlBhZGRpbmciOnsiJGlkIjoiMTA5NyIsIlRvcCI6MC4wLCJMZWZ0IjowLjAsIlJpZ2h0IjowLjAsIkJvdHRvbSI6MC4wfSwiQmFja2dyb3VuZCI6eyIkaWQiOiIxMDk4IiwiQ29sb3IiOnsiJGlkIjoiMTA5OSIsIkEiOjUxLCJSIjoxNjUsIkciOjE2NSwiQiI6MTY1fX0sIklzVmlzaWJsZSI6dHJ1ZSwiV2lkdGgiOjAuMCwiSGVpZ2h0IjowLjAsIkJvcmRlclN0eWxlIjp7IiRpZCI6IjExMDAiLCJMaW5lQ29sb3IiOnsiJHJlZiI6IjM1NiJ9LCJMaW5lV2VpZ2h0IjowLjAsIkxpbmVUeXBlIjowLCJQYXJlbnRTdHlsZSI6bnVsbH0sIlBhcmVudFN0eWxlIjpudWxsfSwiSXNBYm92ZVRpbWViYW5kIjp0cnVlLCJTcGFjaW5nIjoyLCJNYXJnaW4iOnsiJGlkIjoiMTEwMSIsIlRvcCI6MC4wLCJMZWZ0IjowLjAsIlJpZ2h0IjowLjAsIkJvdHRvbSI6MC4wfSwiUGFkZGluZyI6eyIkaWQiOiIxMTAyIiwiVG9wIjowLjAsIkxlZnQiOjAuMCwiUmlnaHQiOjAuMCwiQm90dG9tIjowLjB9LCJJc1Zpc2libGUiOnRydWUsIldpZHRoIjowLjAsIkhlaWdodCI6MC4wLCJCb3JkZXJTdHlsZSI6eyIkaWQiOiIxMTAzIiwiTGluZUNvbG9yIjpudWxsLCJMaW5lV2VpZ2h0IjowLjAsIkxpbmVUeXBlIjowLCJQYXJlbnRTdHlsZSI6bnVsbH0sIlBhcmVudFN0eWxlIjpudWxsfX1dLCJDdWx0dXJlSW5mb05hbWUiOiJlbi1VUyIsIlN0eWxlTmFtZSI6bnVsbCwiVmVyc2lvbiI6eyIkaWQiOiIxMTA0IiwiVmVyc2lvbiI6IjMuOS4wIiwiT3JpZ2luYWxBc3NlbWJseVZlcnNpb24iOiI3LjAzLjAwLjAwIiwiRWRpdGlvbiI6bnVsbCwiTGFzdFNhdmVkRWRpdGlvbiI6MywiSXNQbHVzRWRpdGlvbiI6ZmFsc2UsIklzUHJvRWRpdGlvbiI6ZmFsc2V9LCJFZmZlY3QiOjAsIlN0eWxlIjp7IiRpZCI6IjExMDUiLCJEZWZhdWx0RGVwZW5kZW5jeVN0eWxlIjp7IiRpZCI6IjExMDYiLCJMaW5lU3R5bGUiOnsiJGlkIjoiMTEwNyIsIkxpbmVDb2xvciI6eyIkaWQiOiIxMTA4IiwiJHR5cGUiOiJOTFJFLkNvbW1vbi5Eb20uU29saWRDb2xvckJydXNoLCBOTFJFLkNvbW1vbiIsIkNvbG9yIjp7IiRpZCI6IjExMDkiLCJBIjoyNTUsIlIiOjAsIkciOjAsIkIiOjB9fSwiTGluZVdlaWdodCI6MS4wLCJMaW5lVHlwZSI6MCwiUGFyZW50U3R5bGUiOm51bGx9LCJFbmRBcnJvd2hlYWRMaW5lU3R5bGUiOnsiJGlkIjoiMTExMCIsIktpbmQiOjEsIldpZHRoIjoxLCJMZW5ndGgiOjAsIlBhcmVudFN0eWxlIjpudWxsfSwiQnJpbmdUb0Zyb250Ijp0cnVlLCJFbGJvd1JhZGl1cyI6MC4wLCJNYXJnaW4iOnsiJGlkIjoiMTExMSIsIlRvcCI6MC4wLCJMZWZ0IjowLjAsIlJpZ2h0IjowLjAsIkJvdHRvbSI6MC4wfSwiUGFkZGluZyI6eyIkaWQiOiIxMTEyIiwiVG9wIjowLjAsIkxlZnQiOjAuMCwiUmlnaHQiOjAuMCwiQm90dG9tIjowLjB9LCJCYWNrZ3JvdW5kIjpudWxsLCJJc1Zpc2libGUiOnRydWUsIldpZHRoIjowLjAsIkhlaWdodCI6MC4wLCJCb3JkZXJTdHlsZSI6bnVsbCwiUGFyZW50U3R5bGUiOm51bGx9LCJDcml0aWNhbFBhdGhTdHlsZSI6eyIkaWQiOiIxMTEzIiwiQ3JpdGljYWxQYXRoU3R5bGVPcHRpb25zIjoxNSwiTGluZVN0eWxlIjp7IiRpZCI6IjExMTQiLCJMaW5lQ29sb3IiOnsiJGlkIjoiMTExNSIsIiR0eXBlIjoiTkxSRS5Db21tb24uRG9tLlNvbGlkQ29sb3JCcnVzaCwgTkxSRS5Db21tb24iLCJDb2xvciI6eyIkaWQiOiIxMTE2IiwiQSI6MjU1LCJSIjoyMjIsIkciOjUwLCJCIjo1MH19LCJMaW5lV2VpZ2h0IjoxLjAsIkxpbmVUeXBlIjowLCJQYXJlbnRTdHlsZSI6bnVsbH0sIlRpdGxlRm9yZWdyb3VuZCI6eyIkaWQiOiIxMTE3IiwiQ29sb3IiOnsiJGlkIjoiMTExOCIsIkEiOjI1NSwiUiI6MTc2LCJHIjoxOSwiQiI6MjV9fSwiU2hhcGVzQmFja2dyb3VuZCI6eyIkaWQiOiIxMTE5IiwiQ29sb3IiOnsiJGlkIjoiMTEyMCIsIkEiOjI1NSwiUiI6MjUzLCJHIjoyMDMsIkIiOjIwOH19LCJTaGFwZXNCb3JkZXJTdHlsZSI6eyIkaWQiOiIxMTIxIiwiTGluZUNvbG9yIjp7IiRpZCI6IjExMjIiLCIkdHlwZSI6Ik5MUkUuQ29tbW9uLkRvbS5Tb2xpZENvbG9yQnJ1c2gsIE5MUkUuQ29tbW9uIiwiQ29sb3IiOnsiJGlkIjoiMTEyMyIsIkEiOjI1NSwiUiI6MjIyLCJHIjo1MCwiQiI6NTB9fSwiTGluZVdlaWdodCI6MS41LCJMaW5lVHlwZSI6MCwiUGFyZW50U3R5bGUiOm51bGx9LCJNYXJnaW4iOnsiJGlkIjoiMTEyNCIsIlRvcCI6MC4wLCJMZWZ0IjowLjAsIlJpZ2h0IjowLjAsIkJvdHRvbSI6MC4wfSwiUGFkZGluZyI6eyIkaWQiOiIxMTI1IiwiVG9wIjowLjAsIkxlZnQiOjAuMCwiUmlnaHQiOjAuMCwiQm90dG9tIjowLjB9LCJCYWNrZ3JvdW5kIjpudWxsLCJJc1Zpc2libGUiOmZhbHNlLCJXaWR0aCI6MC4wLCJIZWlnaHQiOjAuMCwiQm9yZGVyU3R5bGUiOm51bGwsIlBhcmVudFN0eWxlIjpudWxsfSwiUGFuZWxzU3BhY2luZ0RlZmluaXRpb24iOnsiJGlkIjoiMTEyNiIsIlNwYWNpbmdBYm92ZVRpbWViYW5kIjo1LCJTcGFjaW5nQmVsb3dUaW1lYmFuZCI6NSwiU3BhY2luZ0Fib3ZlQmV0d2VlblN3aW1sYW5lc0FuZFRhc2tzIjo1LCJTcGFjaW5nQmVsb3dCZXR3ZWVuU3dpbWxhbmVzQW5kVGFza3MiOjV9LCJUaW1lYmFuZFN0eWxlIjp7IiRpZCI6IjExMjciLCJTY2FsZU1hcmtpbmciOjAsIlNoYXBlIjowLCJTaGFwZVN0eWxlIjp7IiRpZCI6IjExMjgiLCJNYXJnaW4iOnsiJGlkIjoiMTEyOSIsIlRvcCI6MC4wLCJMZWZ0IjoxMC4wLCJSaWdodCI6MTAuMCwiQm90dG9tIjowLjB9LCJQYWRkaW5nIjp7IiRpZCI6IjExMzAiLCJUb3AiOjMuMCwiTGVmdCI6MC4wLCJSaWdodCI6MC4wLCJCb3R0b20iOjMuMH0sIkJhY2tncm91bmQiOnsiJGlkIjoiMTEzMSIsIkNvbG9yIjp7IiRpZCI6IjExMzIiLCJBIjoyNTUsIlIiOjU4LCJHIjo1OCwiQiI6NTh9fSwiSXNWaXNpYmxlIjp0cnVlLCJXaWR0aCI6ODU4LjAsIkhlaWdodCI6MjAuMCwiQm9yZGVyU3R5bGUiOnsiJGlkIjoiMTEzMyIsIkxpbmVDb2xvciI6eyIkaWQiOiIxMTM0IiwiJHR5cGUiOiJOTFJFLkNvbW1vbi5Eb20uU29saWRDb2xvckJydXNoLCBOTFJFLkNvbW1vbiIsIkNvbG9yIjp7IiRpZCI6IjExMzUiLCJBIjoyNTUsIlIiOjI1NSwiRyI6MCwiQiI6MH19LCJMaW5lV2VpZ2h0IjowLjAsIkxpbmVUeXBlIjowLCJQYXJlbnRTdHlsZSI6bnVsbH0sIlBhcmVudFN0eWxlIjpudWxsfSwiTWlkZGxlVGllclNoYXBlU3R5bGUiOnsiJGlkIjoiMTEzNiIsIk1hcmdpbiI6eyIkaWQiOiIxMTM3IiwiVG9wIjowLjAsIkxlZnQiOjEwLjAsIlJpZ2h0IjoxMC4wLCJCb3R0b20iOjAuMH0sIlBhZGRpbmciOnsiJGlkIjoiMTEzOCIsIlRvcCI6My4wLCJMZWZ0IjowLjAsIlJpZ2h0IjowLjAsIkJvdHRvbSI6My4wfSwiQmFja2dyb3VuZCI6eyIkaWQiOiIxMTM5IiwiQ29sb3IiOnsiJGlkIjoiMTE0MCIsIkEiOjI1NSwiUiI6NTgsIkciOjU4LCJCIjo1OH19LCJJc1Zpc2libGUiOnRydWUsIldpZHRoIjo4NTguMCwiSGVpZ2h0IjoyMC4wLCJCb3JkZXJTdHlsZSI6eyIkaWQiOiIxMTQxIiwiTGluZUNvbG9yIjp7IiRpZCI6IjExNDIiLCIkdHlwZSI6Ik5MUkUuQ29tbW9uLkRvbS5Tb2xpZENvbG9yQnJ1c2gsIE5MUkUuQ29tbW9uIiwiQ29sb3IiOnsiJGlkIjoiMTE0MyIsIkEiOjI1NSwiUiI6MjU1LCJHIjowLCJCIjowfX0sIkxpbmVXZWlnaHQiOjAuMCwiTGluZVR5cGUiOjAsIlBhcmVudFN0eWxlIjpudWxsfSwiUGFyZW50U3R5bGUiOm51bGx9LCJCb3R0b21UaWVyU2hhcGVTdHlsZSI6eyIkaWQiOiIxMTQ0IiwiTWFyZ2luIjp7IiRpZCI6IjExNDUiLCJUb3AiOjAuMCwiTGVmdCI6MTAuMCwiUmlnaHQiOjEwLjAsIkJvdHRvbSI6MC4wfSwiUGFkZGluZyI6eyIkaWQiOiIxMTQ2IiwiVG9wIjozLjAsIkxlZnQiOjAuMCwiUmlnaHQiOjAuMCwiQm90dG9tIjozLjB9LCJCYWNrZ3JvdW5kIjp7IiRpZCI6IjExNDciLCJDb2xvciI6eyIkaWQiOiIxMTQ4IiwiQSI6MjU1LCJSIjo1OCwiRyI6NTgsIkIiOjU4fX0sIklzVmlzaWJsZSI6dHJ1ZSwiV2lkdGgiOjg1OC4wLCJIZWlnaHQiOjIwLjAsIkJvcmRlclN0eWxlIjp7IiRpZCI6IjExNDkiLCJMaW5lQ29sb3IiOnsiJHJlZiI6IjExMzQifSwiTGluZVdlaWdodCI6MC4wLCJMaW5lVHlwZSI6MCwiUGFyZW50U3R5bGUiOm51bGx9LCJQYXJlbnRTdHlsZSI6bnVsbH0sIlJpZ2h0RW5kQ2Fwc1N0eWxlIjp7IiRpZCI6IjExNTAiLCJGb250U2V0dGluZ3MiOnsiJGlkIjoiMTE1MSIsIkZvbnRTaXplIjoxOCwiRm9udE5hbWUiOiJDYWxpYnJpIiwiSXNCb2xkIjp0cnVlLCJJc0l0YWxpYyI6ZmFsc2UsIklzVW5kZXJsaW5lZCI6ZmFsc2UsIlBhcmVudFN0eWxlIjpudWxsfSwiQXV0b1NpemUiOjAsIkZvcmVncm91bmQiOnsiJGlkIjoiMTE1MiIsIkNvbG9yIjp7IiRpZCI6IjExNT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xNTQiLCJUb3AiOjAuMCwiTGVmdCI6MC4wLCJSaWdodCI6MjAuMCwiQm90dG9tIjowLjB9LCJQYWRkaW5nIjp7IiRpZCI6IjExNTUiLCJUb3AiOjAuMCwiTGVmdCI6MC4wLCJSaWdodCI6MC4wLCJCb3R0b20iOjAuMH0sIkJhY2tncm91bmQiOnsiJGlkIjoiMTE1NiIsIkNvbG9yIjp7IiRpZCI6IjExNTciLCJBIjo4OSwiUiI6MCwiRyI6MCwiQiI6MH19LCJJc1Zpc2libGUiOmZhbHNlLCJXaWR0aCI6MC4wLCJIZWlnaHQiOjAuMCwiQm9yZGVyU3R5bGUiOm51bGwsIlBhcmVudFN0eWxlIjpudWxsfSwiTGVmdEVuZENhcHNTdHlsZSI6eyIkaWQiOiIxMTU4IiwiRm9udFNldHRpbmdzIjp7IiRpZCI6IjExNTkiLCJGb250U2l6ZSI6MTgsIkZvbnROYW1lIjoiQ2FsaWJyaSIsIklzQm9sZCI6dHJ1ZSwiSXNJdGFsaWMiOmZhbHNlLCJJc1VuZGVybGluZWQiOmZhbHNlLCJQYXJlbnRTdHlsZSI6bnVsbH0sIkF1dG9TaXplIjowLCJGb3JlZ3JvdW5kIjp7IiRpZCI6IjExNjAiLCJDb2xvciI6eyIkaWQiOiIxMTY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YyIiwiVG9wIjowLjAsIkxlZnQiOjUxLjUzMTYwOTI1MzgxNzYwNiwiUmlnaHQiOjAuMCwiQm90dG9tIjowLjB9LCJQYWRkaW5nIjp7IiRpZCI6IjExNjMiLCJUb3AiOjAuMCwiTGVmdCI6MC4wLCJSaWdodCI6MC4wLCJCb3R0b20iOjAuMH0sIkJhY2tncm91bmQiOnsiJGlkIjoiMTE2NCIsIkNvbG9yIjp7IiRpZCI6IjExNjUiLCJBIjo4OSwiUiI6MCwiRyI6MCwiQiI6MH19LCJJc1Zpc2libGUiOmZhbHNlLCJXaWR0aCI6MC4wLCJIZWlnaHQiOjAuMCwiQm9yZGVyU3R5bGUiOm51bGwsIlBhcmVudFN0eWxlIjpudWxsfSwiVG9kYXlUZXh0U3R5bGUiOnsiJGlkIjoiMTE2NiIsIkZvbnRTZXR0aW5ncyI6eyIkaWQiOiIxMTY3IiwiRm9udFNpemUiOjEyLCJGb250TmFtZSI6IkNhbGlicmkiLCJJc0JvbGQiOmZhbHNlLCJJc0l0YWxpYyI6ZmFsc2UsIklzVW5kZXJsaW5lZCI6ZmFsc2UsIlBhcmVudFN0eWxlIjpudWxsfSwiQXV0b1NpemUiOjAsIkZvcmVncm91bmQiOnsiJGlkIjoiMTE2OCIsIkNvbG9yIjp7IiRpZCI6IjExN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3MCIsIlRvcCI6MC4wLCJMZWZ0IjowLjAsIlJpZ2h0IjowLjAsIkJvdHRvbSI6MC4wfSwiUGFkZGluZyI6eyIkaWQiOiIxMTcxIiwiVG9wIjowLjAsIkxlZnQiOjAuMCwiUmlnaHQiOjAuMCwiQm90dG9tIjowLjB9LCJCYWNrZ3JvdW5kIjp7IiRpZCI6IjExNzIiLCJDb2xvciI6eyIkaWQiOiIxMTczIiwiQSI6ODksIlIiOjAsIkciOjAsIkIiOjB9fSwiSXNWaXNpYmxlIjpmYWxzZSwiV2lkdGgiOjAuMCwiSGVpZ2h0IjowLjAsIkJvcmRlclN0eWxlIjpudWxsLCJQYXJlbnRTdHlsZSI6bnVsbH0sIlRvZGF5TWFya2VyU3R5bGUiOnsiJGlkIjoiMTE3NCIsIk1hcmdpbiI6eyIkaWQiOiIxMTc1IiwiVG9wIjowLjAsIkxlZnQiOjAuMCwiUmlnaHQiOjAuMCwiQm90dG9tIjowLjB9LCJQYWRkaW5nIjp7IiRpZCI6IjExNzYiLCJUb3AiOjAuMCwiTGVmdCI6MC4wLCJSaWdodCI6MC4wLCJCb3R0b20iOjAuMH0sIkJhY2tncm91bmQiOnsiJGlkIjoiMTE3NyIsIkNvbG9yIjp7IiRpZCI6IjExNzgiLCJBIjoyNTUsIlIiOjI1NSwiRyI6MCwiQiI6MH19LCJJc1Zpc2libGUiOnRydWUsIldpZHRoIjowLjAsIkhlaWdodCI6MC4wLCJCb3JkZXJTdHlsZSI6bnVsbCwiUGFyZW50U3R5bGUiOm51bGx9LCJTY2FsZVN0eWxlIjp7IiRpZCI6IjExNzkiLCJTaGFwZSI6MywiU2hvd1NlZ21lbnRTZXBhcmF0b3JzIjp0cnVlLCJTZWdtZW50U2VwYXJhdG9yT3BhY2l0eSI6MzAsIkhhc0JlZW5WaXNpYmxlQmVmb3JlIjp0cnVlLCJGb250U2V0dGluZ3MiOnsiJGlkIjoiMTE4MCIsIkZvbnRTaXplIjoxMiwiRm9udE5hbWUiOiJDYWxpYnJpIiwiSXNCb2xkIjpmYWxzZSwiSXNJdGFsaWMiOmZhbHNlLCJJc1VuZGVybGluZWQiOmZhbHNlLCJQYXJlbnRTdHlsZSI6bnVsbH0sIkF1dG9TaXplIjowLCJGb3JlZ3JvdW5kIjp7IiRpZCI6IjExODEiLCJDb2xvciI6eyIkaWQiOiIxMTgy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ODMiLCJUb3AiOjAuMCwiTGVmdCI6NS4wLCJSaWdodCI6MC4wLCJCb3R0b20iOjAuMH0sIlBhZGRpbmciOnsiJGlkIjoiMTE4NCIsIlRvcCI6MC4wLCJMZWZ0IjowLjAsIlJpZ2h0IjowLjAsIkJvdHRvbSI6MC4wfSwiQmFja2dyb3VuZCI6eyIkaWQiOiIxMTg1IiwiQ29sb3IiOnsiJGlkIjoiMTE4NiIsIkEiOjg5LCJSIjowLCJHIjowLCJCIjowfX0sIklzVmlzaWJsZSI6dHJ1ZSwiV2lkdGgiOjAuMCwiSGVpZ2h0IjowLjAsIkJvcmRlclN0eWxlIjpudWxsLCJQYXJlbnRTdHlsZSI6bnVsbH0sIlNpbmdsZVNjYWxlU2hhcGVTdHlsZSI6eyIkaWQiOiIxMTg3IiwiU2hhcGUiOjMsIkhlaWdodCI6MjAuMH0sIk1pZGRsZVRpZXJTY2FsZVN0eWxlIjp7IiRpZCI6IjExODgiLCJTaGFwZSI6MywiU2hvd1NlZ21lbnRTZXBhcmF0b3JzIjp0cnVlLCJTZWdtZW50U2VwYXJhdG9yT3BhY2l0eSI6MzAsIkhhc0JlZW5WaXNpYmxlQmVmb3JlIjp0cnVlLCJGb250U2V0dGluZ3MiOnsiJGlkIjoiMTE4OSIsIkZvbnRTaXplIjoxMiwiRm9udE5hbWUiOiJDYWxpYnJpIiwiSXNCb2xkIjpmYWxzZSwiSXNJdGFsaWMiOmZhbHNlLCJJc1VuZGVybGluZWQiOmZhbHNlLCJQYXJlbnRTdHlsZSI6bnVsbH0sIkF1dG9TaXplIjowLCJGb3JlZ3JvdW5kIjp7IiRpZCI6IjExOTAiLCJDb2xvciI6eyIkaWQiOiIxMTk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OTIiLCJUb3AiOjAuMCwiTGVmdCI6NS4wLCJSaWdodCI6MC4wLCJCb3R0b20iOjAuMH0sIlBhZGRpbmciOnsiJGlkIjoiMTE5MyIsIlRvcCI6MC4wLCJMZWZ0IjowLjAsIlJpZ2h0IjowLjAsIkJvdHRvbSI6MC4wfSwiQmFja2dyb3VuZCI6eyIkaWQiOiIxMTk0IiwiQ29sb3IiOnsiJGlkIjoiMTE5NSIsIkEiOjAsIlIiOjAsIkciOjAsIkIiOjB9fSwiSXNWaXNpYmxlIjpmYWxzZSwiV2lkdGgiOjAuMCwiSGVpZ2h0IjowLjAsIkJvcmRlclN0eWxlIjpudWxsLCJQYXJlbnRTdHlsZSI6bnVsbH0sIkJvdHRvbVRpZXJTY2FsZVN0eWxlIjp7IiRpZCI6IjExOTYiLCJTaGFwZSI6MywiU2hvd1NlZ21lbnRTZXBhcmF0b3JzIjp0cnVlLCJTZWdtZW50U2VwYXJhdG9yT3BhY2l0eSI6MzAsIkhhc0JlZW5WaXNpYmxlQmVmb3JlIjp0cnVlLCJGb250U2V0dGluZ3MiOnsiJGlkIjoiMTE5NyIsIkZvbnRTaXplIjoxMiwiRm9udE5hbWUiOiJDYWxpYnJpIiwiSXNCb2xkIjpmYWxzZSwiSXNJdGFsaWMiOmZhbHNlLCJJc1VuZGVybGluZWQiOmZhbHNlLCJQYXJlbnRTdHlsZSI6bnVsbH0sIkF1dG9TaXplIjowLCJGb3JlZ3JvdW5kIjp7IiRpZCI6IjExOTgiLCJDb2xvciI6eyIkaWQiOiIxMTk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yMDAiLCJUb3AiOjAuMCwiTGVmdCI6NS4wLCJSaWdodCI6MC4wLCJCb3R0b20iOjAuMH0sIlBhZGRpbmciOnsiJGlkIjoiMTIwMSIsIlRvcCI6MC4wLCJMZWZ0IjowLjAsIlJpZ2h0IjowLjAsIkJvdHRvbSI6MC4wfSwiQmFja2dyb3VuZCI6eyIkaWQiOiIxMjAyIiwiQ29sb3IiOnsiJGlkIjoiMTIwMyIsIkEiOjAsIlIiOjAsIkciOjAsIkIiOjB9fSwiSXNWaXNpYmxlIjpmYWxzZSwiV2lkdGgiOjAuMCwiSGVpZ2h0IjowLjAsIkJvcmRlclN0eWxlIjpudWxsLCJQYXJlbnRTdHlsZSI6bnVsbH0sIkVsYXBzZWRUaW1lQmFja2dyb3VuZCI6eyIkaWQiOiIxMjA0IiwiQ29sb3IiOnsiJGlkIjoiMTIwNSIsIkEiOjE5MSwiUiI6MTc4LCJHIjoxNCwiQiI6MTh9fSwiQXBwZW5kWWVhck9uWWVhckNoYW5nZSI6ZmFsc2UsIkVsYXBzZWRUaW1lRm9ybWF0IjowLCJUb2RheU1hcmtlclBvc2l0aW9uIjowLCJRdWlja1Bvc2l0aW9uIjozLCJBYnNvbHV0ZVBvc2l0aW9uIjo0MDUuMCwiTWFyZ2luIjp7IiRpZCI6IjEyMDYiLCJUb3AiOjAuMCwiTGVmdCI6MTAuMCwiUmlnaHQiOjEwLjAsIkJvdHRvbSI6MC4wfSwiUGFkZGluZyI6eyIkaWQiOiIxMjA3IiwiVG9wIjowLjAsIkxlZnQiOjAuMCwiUmlnaHQiOjAuMCwiQm90dG9tIjowLjB9LCJCYWNrZ3JvdW5kIjp7IiRpZCI6IjEyMDgiLCJDb2xvciI6eyIkaWQiOiIxMjA5IiwiQSI6MjU1LCJSIjo0NywiRyI6NTQsIkIiOjE1M319LCJJc1Zpc2libGUiOnRydWUsIldpZHRoIjowLjAsIkhlaWdodCI6MC4wLCJCb3JkZXJTdHlsZSI6bnVsbCwiUGFyZW50U3R5bGUiOm51bGx9LCJEZWZhdWx0TWlsZXN0b25lU3R5bGUiOnsiJGlkIjoiMTIxMCIsIlNoYXBlIjoxLCJDb25uZWN0b3JNYXJnaW4iOnsiJGlkIjoiMTIxMSIsIlRvcCI6MC4wLCJMZWZ0IjoyLjAsIlJpZ2h0IjoyLjAsIkJvdHRvbSI6MC4wfSwiQ29ubmVjdG9yU3R5bGUiOnsiJGlkIjoiMTIxMiIsIkxpbmVDb2xvciI6eyIkaWQiOiIxMjEzIiwiJHR5cGUiOiJOTFJFLkNvbW1vbi5Eb20uU29saWRDb2xvckJydXNoLCBOTFJFLkNvbW1vbiIsIkNvbG9yIjp7IiRpZCI6IjEyMTQiLCJBIjoxMjcsIlIiOjc5LCJHIjoxMjksIkIiOjE4OX19LCJMaW5lV2VpZ2h0IjoxLjAsIkxpbmVUeXBlIjowLCJQYXJlbnRTdHlsZSI6bnVsbH0sIklzQmVsb3dUaW1lYmFuZCI6ZmFsc2UsIlBvc2l0aW9uT25UYXNrIjowLCJIaWRlRGF0ZSI6ZmFsc2UsIlNoYXBlU2l6ZSI6MSwiU3BhY2luZyI6MC4wLCJQYWRkaW5nIjp7IiRpZCI6IjEyMTUiLCJUb3AiOjUuMCwiTGVmdCI6My4wLCJSaWdodCI6MC4wLCJCb3R0b20iOjIuMH0sIlNoYXBlU3R5bGUiOnsiJGlkIjoiMTIxNiIsIk1hcmdpbiI6eyIkaWQiOiIxMjE3IiwiVG9wIjowLjAsIkxlZnQiOjAuMCwiUmlnaHQiOjAuMCwiQm90dG9tIjowLjB9LCJQYWRkaW5nIjp7IiRpZCI6IjEyMTgiLCJUb3AiOjAuMCwiTGVmdCI6MC4wLCJSaWdodCI6MC4wLCJCb3R0b20iOjAuMH0sIkJhY2tncm91bmQiOnsiJGlkIjoiMTIxOSIsIkNvbG9yIjp7IiRpZCI6IjEyMjAiLCJBIjoyNTUsIlIiOjY4LCJHIjoxMTQsIkIiOjE5Nn19LCJJc1Zpc2libGUiOnRydWUsIldpZHRoIjoxMy4wLCJIZWlnaHQiOjEzLjAsIkJvcmRlclN0eWxlIjp7IiRpZCI6IjEyMjEiLCJMaW5lQ29sb3IiOnsiJGlkIjoiMTIyMiIsIiR0eXBlIjoiTkxSRS5Db21tb24uRG9tLlNvbGlkQ29sb3JCcnVzaCwgTkxSRS5Db21tb24iLCJDb2xvciI6eyIkaWQiOiIxMjIzIiwiQSI6MjU1LCJSIjoyNTUsIkciOjAsIkIiOjB9fSwiTGluZVdlaWdodCI6MC4wLCJMaW5lVHlwZSI6MCwiUGFyZW50U3R5bGUiOm51bGx9LCJQYXJlbnRTdHlsZSI6bnVsbH0sIlRpdGxlU3R5bGUiOnsiJGlkIjoiMTIyNCIsIkZvbnRTZXR0aW5ncyI6eyIkaWQiOiIxMjI1IiwiRm9udFNpemUiOjExLCJGb250TmFtZSI6IkNhbGlicmkiLCJJc0JvbGQiOmZhbHNlLCJJc0l0YWxpYyI6ZmFsc2UsIklzVW5kZXJsaW5lZCI6ZmFsc2UsIlBhcmVudFN0eWxlIjpudWxsfSwiQXV0b1NpemUiOjAsIkZvcmVncm91bmQiOnsiJGlkIjoiMTIyNiIsIkNvbG9yIjp7IiRpZCI6IjEyMj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yOCIsIlRvcCI6MC4wLCJMZWZ0IjowLjAsIlJpZ2h0IjowLjAsIkJvdHRvbSI6MC4wfSwiUGFkZGluZyI6eyIkaWQiOiIxMjI5IiwiVG9wIjowLjAsIkxlZnQiOjAuMCwiUmlnaHQiOjAuMCwiQm90dG9tIjowLjB9LCJCYWNrZ3JvdW5kIjp7IiRpZCI6IjEyMzAiLCJDb2xvciI6eyIkaWQiOiIxMjMxIiwiQSI6ODksIlIiOjAsIkciOjAsIkIiOjB9fSwiSXNWaXNpYmxlIjp0cnVlLCJXaWR0aCI6MC4wLCJIZWlnaHQiOjAuMCwiQm9yZGVyU3R5bGUiOm51bGwsIlBhcmVudFN0eWxlIjpudWxsfSwiRGF0ZVN0eWxlIjp7IiRpZCI6IjEyMzIiLCJGb250U2V0dGluZ3MiOnsiJGlkIjoiMTIzMyIsIkZvbnRTaXplIjoxMCwiRm9udE5hbWUiOiJDYWxpYnJpIiwiSXNCb2xkIjpmYWxzZSwiSXNJdGFsaWMiOmZhbHNlLCJJc1VuZGVybGluZWQiOmZhbHNlLCJQYXJlbnRTdHlsZSI6bnVsbH0sIkF1dG9TaXplIjowLCJGb3JlZ3JvdW5kIjp7IiRpZCI6IjEyMzQiLCJDb2xvciI6eyIkaWQiOiIxMjM1IiwiQSI6MjU1LCJSIjoxMTgsIkciOjExMywiQiI6MTEzfX0sIk1heFdpZHRoIjoyMDAuMCwiTWF4SGVpZ2h0IjoiSW5maW5pdHkiLCJTbWFydEZvcmVncm91bmRJc0FjdGl2ZSI6ZmFsc2UsIkhvcml6b250YWxBbGlnbm1lbnQiOjAsIlZlcnRpY2FsQWxpZ25tZW50IjowLCJTbWFydEZvcmVncm91bmQiOm51bGwsIkJhY2tncm91bmRGaWxsVHlwZSI6MCwiTWFyZ2luIjp7IiRpZCI6IjEyMzYiLCJUb3AiOjAuMCwiTGVmdCI6MC4wLCJSaWdodCI6MC4wLCJCb3R0b20iOjAuMH0sIlBhZGRpbmciOnsiJGlkIjoiMTIzNyIsIlRvcCI6MC4wLCJMZWZ0IjowLjAsIlJpZ2h0IjowLjAsIkJvdHRvbSI6MC4wfSwiQmFja2dyb3VuZCI6eyIkaWQiOiIxMjM4IiwiQ29sb3IiOnsiJGlkIjoiMTIzOSIsIkEiOjg5LCJSIjowLCJHIjowLCJCIjowfX0sIklzVmlzaWJsZSI6ZmFsc2UsIldpZHRoIjowLjAsIkhlaWdodCI6MC4wLCJCb3JkZXJTdHlsZSI6bnVsbCwiUGFyZW50U3R5bGUiOm51bGx9LCJEYXRlRm9ybWF0Ijp7IiRpZCI6IjEyNDA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MTI0MSIsIkRhdGVQYXJ0SXNWaXNpYmxlIjp0cnVlLCJUaW1lUGFydElzVmlzaWJsZSI6ZmFsc2V9fSwiV2Vla051bWJlcmluZyI6eyIkaWQiOiIxMjQyIiwiRm9ybWF0IjowLCJJc1Zpc2libGUiOmZhbHNlLCJMYXN0S25vd25WaXNpYmlsaXR5U3RhdGUiOmZhbHNlfSwiSXNWaXNpYmxlIjp0cnVlLCJQYXJlbnRTdHlsZSI6bnVsbH0sIkRlZmF1bHRUYXNrU3R5bGUiOnsiJGlkIjoiMTI0MyIsIlNoYXBlIjowLCJTaGFwZVRoaWNrbmVzcyI6MCwiRHVyYXRpb25Gb3JtYXQiOjAsIkluY2x1ZGVOb25Xb3JraW5nRGF5c0luRHVyYXRpb24iOmZhbHNlLCJQZXJjZW50YWdlQ29tcGxldGVTdHlsZSI6eyIkaWQiOiIxMjQ0IiwiRm9udFNldHRpbmdzIjp7IiRpZCI6IjEyND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udWxsLCJQYXJlbnRTdHlsZSI6bnVsbH0sIkR1cmF0aW9uU3R5bGUiOnsiJGlkIjoiMTI0NiIsIkZvbnRTZXR0aW5ncyI6eyIkaWQiOiIxMjQ3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bnVsbCwiUGFyZW50U3R5bGUiOm51bGx9LCJIb3Jpem9udGFsQ29ubmVjdG9yU3R5bGUiOnsiJGlkIjoiMTI0OCIsIkxpbmVDb2xvciI6eyIkcmVmIjoiMjcifSwiTGluZVdlaWdodCI6MS4wLCJMaW5lVHlwZSI6MCwiUGFyZW50U3R5bGUiOm51bGx9LCJWZXJ0aWNhbENvbm5lY3RvclN0eWxlIjp7IiRpZCI6IjEyNDkiLCJMaW5lQ29sb3IiOnsiJHJlZiI6IjMwIn0sIkxpbmVXZWlnaHQiOjAuMCwiTGluZVR5cGUiOjAsIlBhcmVudFN0eWxlIjpudWxsfSwiTWFyZ2luIjpudWxsLCJTdGFydERhdGVQb3NpdGlvbiI6MywiRW5kRGF0ZVBvc2l0aW9uIjozLCJEYXRlSXNWaXNpYmxlIjp0cnVlLCJUaXRsZVBvc2l0aW9uIjoyLCJEdXJhdGlvblBvc2l0aW9uIjo2LCJQZXJjZW50YWdlQ29tcGxldGVkUG9zaXRpb24iOjYsIlNwYWNpbmciOjUsIklzQmVsb3dUaW1lYmFuZCI6ZmFsc2UsIlBlcmNlbnRhZ2VDb21wbGV0ZVNoYXBlT3BhY2l0eSI6MzUsIlNoYXBlU3R5bGUiOnsiJGlkIjoiMTI1MCIsIk1hcmdpbiI6eyIkcmVmIjoiMzMifSwiUGFkZGluZyI6eyIkcmVmIjoiMzQifSwiQmFja2dyb3VuZCI6eyIkaWQiOiIxMjUxIiwiQ29sb3IiOnsiJGlkIjoiMTI1MiIsIkEiOjI1NSwiUiI6MCwiRyI6MTE0LCJCIjoxODh9fSwiSXNWaXNpYmxlIjp0cnVlLCJXaWR0aCI6MC4wLCJIZWlnaHQiOjEwLjAsIkJvcmRlclN0eWxlIjp7IiRpZCI6IjEyNTMiLCJMaW5lQ29sb3IiOnsiJGlkIjoiMTI1NCIsIiR0eXBlIjoiTkxSRS5Db21tb24uRG9tLlNvbGlkQ29sb3JCcnVzaCwgTkxSRS5Db21tb24iLCJDb2xvciI6eyIkaWQiOiIxMjU1IiwiQSI6MjU1LCJSIjoyNTUsIkciOjAsIkIiOjB9fSwiTGluZVdlaWdodCI6MC4wLCJMaW5lVHlwZSI6MCwiUGFyZW50U3R5bGUiOm51bGx9LCJQYXJlbnRTdHlsZSI6bnVsbH0sIlRpdGxlU3R5bGUiOnsiJGlkIjoiMTI1NiIsIkZvbnRTZXR0aW5ncyI6eyIkaWQiOiIxMjU3IiwiRm9udFNpemUiOjExLCJGb250TmFtZSI6IkNhbGlicmkiLCJJc0JvbGQiOmZhbHNlLCJJc0l0YWxpYyI6ZmFsc2UsIklzVW5kZXJsaW5lZCI6ZmFsc2UsIlBhcmVudFN0eWxlIjpudWxsfSwiQXV0b1NpemUiOjAsIkZvcmVncm91bmQiOnsiJGlkIjoiMTI1OCIsIkNvbG9yIjp7IiRpZCI6IjEyNT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TI2MCIsIkNvbG9yIjp7IiRpZCI6IjEyNjEiLCJBIjo4OSwiUiI6MCwiRyI6MCwiQiI6MH19LCJJc1Zpc2libGUiOnRydWUsIldpZHRoIjowLjAsIkhlaWdodCI6MC4wLCJCb3JkZXJTdHlsZSI6bnVsbCwiUGFyZW50U3R5bGUiOm51bGx9LCJEYXRlU3R5bGUiOnsiJGlkIjoiMTI2MiIsIkZvbnRTZXR0aW5ncyI6eyIkaWQiOiIxMjYzIiwiRm9udFNpemUiOjEwLCJGb250TmFtZSI6IkNhbGlicmkiLCJJc0JvbGQiOmZhbHNlLCJJc0l0YWxpYyI6ZmFsc2UsIklzVW5kZXJsaW5lZCI6ZmFsc2UsIlBhcmVudFN0eWxlIjpudWxsfSwiQXV0b1NpemUiOjAsIkZvcmVncm91bmQiOnsiJHJlZiI6IjE4My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MTg1In0sIklzVmlzaWJsZSI6dHJ1ZSwiV2lkdGgiOjAuMCwiSGVpZ2h0IjowLjAsIkJvcmRlclN0eWxlIjpudWxsLCJQYXJlbnRTdHlsZSI6bnVsbH0sIkRhdGVGb3JtYXQiOnsiJGlkIjoiMTI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Y1IiwiRm9ybWF0IjowLCJJc1Zpc2libGUiOmZhbHNlLCJMYXN0S25vd25WaXNpYmlsaXR5U3RhdGUiOmZhbHNlfSwiSXNWaXNpYmxlIjp0cnVlLCJQYXJlbnRTdHlsZSI6bnVsbCwiX2V4cGxpY2l0bHlTZXQiOnsiJGlkIjoiMTI2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jY3IiwiVGl0bGVQb3NpdGlvbiI6IlJpZ2h0IiwiRGF0ZVBvc2l0aW9uIjoiTGVmdCIsIlNoYXBlVHlwZSI6MSwiU2hhcGVTaXplIjoxLCJTcGFjaW5nIjo1LCJTaGFwZVN0eWxlIjp7IiRpZCI6IjEyNjgiLCJNYXJnaW4iOnsiJGlkIjoiMTI2OSIsIlRvcCI6MC4wLCJMZWZ0IjowLjAsIlJpZ2h0IjowLjAsIkJvdHRvbSI6MC4wfSwiUGFkZGluZyI6eyIkaWQiOiIxMjcwIiwiVG9wIjowLjAsIkxlZnQiOjAuMCwiUmlnaHQiOjAuMCwiQm90dG9tIjowLjB9LCJCYWNrZ3JvdW5kIjp7IiRpZCI6IjEyNzEiLCJDb2xvciI6eyIkaWQiOiIxMjcyIiwiQSI6MjU1LCJSIjo2OCwiRyI6MTE0LCJCIjoxOTZ9fSwiSXNWaXNpYmxlIjp0cnVlLCJXaWR0aCI6MTMuMCwiSGVpZ2h0IjoxMy4wLCJCb3JkZXJTdHlsZSI6eyIkaWQiOiIxMjczIiwiTGluZUNvbG9yIjp7IiRpZCI6IjEyNzQiLCIkdHlwZSI6Ik5MUkUuQ29tbW9uLkRvbS5Tb2xpZENvbG9yQnJ1c2gsIE5MUkUuQ29tbW9uIiwiQ29sb3IiOnsiJGlkIjoiMTI3NSIsIkEiOjI1NSwiUiI6MjU1LCJHIjowLCJCIjowfX0sIkxpbmVXZWlnaHQiOjAuMCwiTGluZVR5cGUiOjAsIlBhcmVudFN0eWxlIjpudWxsfSwiUGFyZW50U3R5bGUiOm51bGx9LCJUaXRsZVN0eWxlIjp7IiRpZCI6IjEyNzYiLCJGb250U2V0dGluZ3MiOnsiJGlkIjoiMTI3NyIsIkZvbnRTaXplIjoxMSwiRm9udE5hbWUiOiJDYWxpYnJpIiwiSXNCb2xkIjpmYWxzZSwiSXNJdGFsaWMiOmZhbHNlLCJJc1VuZGVybGluZWQiOmZhbHNlLCJQYXJlbnRTdHlsZSI6bnVsbH0sIkF1dG9TaXplIjowLCJGb3JlZ3JvdW5kIjp7IiRpZCI6IjEyNzgiLCJDb2xvciI6eyIkaWQiOiIxMjc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ODAiLCJUb3AiOjAuMCwiTGVmdCI6MC4wLCJSaWdodCI6MC4wLCJCb3R0b20iOjAuMH0sIlBhZGRpbmciOnsiJGlkIjoiMTI4MSIsIlRvcCI6MC4wLCJMZWZ0IjowLjAsIlJpZ2h0IjowLjAsIkJvdHRvbSI6MC4wfSwiQmFja2dyb3VuZCI6eyIkaWQiOiIxMjgyIiwiQ29sb3IiOnsiJGlkIjoiMTI4MyIsIkEiOjg5LCJSIjowLCJHIjowLCJCIjowfX0sIklzVmlzaWJsZSI6dHJ1ZSwiV2lkdGgiOjAuMCwiSGVpZ2h0IjowLjAsIkJvcmRlclN0eWxlIjpudWxsLCJQYXJlbnRTdHlsZSI6bnVsbH0sIkRhdGVTdHlsZSI6eyIkaWQiOiIxMjg0IiwiRm9udFNldHRpbmdzIjp7IiRpZCI6IjEyODUiLCJGb250U2l6ZSI6MTAsIkZvbnROYW1lIjoiQ2FsaWJyaSIsIklzQm9sZCI6ZmFsc2UsIklzSXRhbGljIjpmYWxzZSwiSXNVbmRlcmxpbmVkIjpmYWxzZSwiUGFyZW50U3R5bGUiOm51bGx9LCJBdXRvU2l6ZSI6MCwiRm9yZWdyb3VuZCI6eyIkaWQiOiIxMjg2IiwiQ29sb3IiOnsiJGlkIjoiMTI4Ny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aWQiOiIxMjg4IiwiVG9wIjowLjAsIkxlZnQiOjAuMCwiUmlnaHQiOjAuMCwiQm90dG9tIjowLjB9LCJQYWRkaW5nIjp7IiRpZCI6IjEyODkiLCJUb3AiOjAuMCwiTGVmdCI6MC4wLCJSaWdodCI6MC4wLCJCb3R0b20iOjAuMH0sIkJhY2tncm91bmQiOnsiJGlkIjoiMTI5MCIsIkNvbG9yIjp7IiRpZCI6IjEyOTEiLCJBIjo4OSwiUiI6MCwiRyI6MCwiQiI6MH19LCJJc1Zpc2libGUiOmZhbHNlLCJXaWR0aCI6MC4wLCJIZWlnaHQiOjAuMCwiQm9yZGVyU3R5bGUiOm51bGwsIlBhcmVudFN0eWxlIjpudWxsfSwiRGF0ZUZvcm1hdCI6eyIkaWQiOiIxMjkyIiwiRm9ybWF0U3RyaW5nIjoiZGRkIE1NTSBkIiwiU2VwYXJhdG9yIjoiLyIsIlVzZUludGVybmF0aW9uYWxEYXRlRm9ybWF0IjpmYWxzZSwiRGF0ZUlzVmlzaWJsZSI6dHJ1ZSwiVGltZUlzVmlzaWJsZSI6ZmFsc2UsIkhvdXJEaWdpdHMiOjEsIkFtUG1EZXNpZ25hdG9yIjoyLCJUcmltMDBNaW51dGVzIjpmYWxzZSwiTGFzdEtub3duVmlzaWJpbGl0eVN0YXRlIjp7IiRyZWYiOiIxMjQxIn19LCJXZWVrTnVtYmVyaW5nIjp7IiRpZCI6IjEyOTMiLCJGb3JtYXQiOjAsIklzVmlzaWJsZSI6ZmFsc2UsIkxhc3RLbm93blZpc2liaWxpdHlTdGF0ZSI6ZmFsc2V9LCJJc1Zpc2libGUiOnRydWUsIlBhcmVudFN0eWxlIjpudWxsfSwiR3JpZGxpbmVQYW5lbFN0eWxlIjp7IiRpZCI6IjEyOTQiLCJHcmlkbGluZVN0eWxlIjp7IiRpZCI6IjEyOTUiLCJMaW5lQ29sb3IiOnsiJGlkIjoiMTI5NiIsIiR0eXBlIjoiTkxSRS5Db21tb24uRG9tLlNvbGlkQ29sb3JCcnVzaCwgTkxSRS5Db21tb24iLCJDb2xvciI6eyIkaWQiOiIxMjk3IiwiQSI6MzgsIlIiOjExNSwiRyI6MTE1LCJCIjoxMTV9fSwiTGluZVdlaWdodCI6Mi4wLCJMaW5lVHlwZSI6MCwiUGFyZW50U3R5bGUiOm51bGx9LCJNYXJnaW4iOnsiJGlkIjoiMTI5OCIsIlRvcCI6MC4wLCJMZWZ0IjowLjAsIlJpZ2h0IjowLjAsIkJvdHRvbSI6MC4wfSwiUGFkZGluZyI6eyIkaWQiOiIxMjk5IiwiVG9wIjowLjAsIkxlZnQiOjAuMCwiUmlnaHQiOjAuMCwiQm90dG9tIjowLjB9LCJCYWNrZ3JvdW5kIjpudWxsLCJJc1Zpc2libGUiOnRydWUsIldpZHRoIjowLjAsIkhlaWdodCI6MC4wLCJCb3JkZXJTdHlsZSI6eyIkaWQiOiIxMzAwIiwiTGluZUNvbG9yIjpudWxsLCJMaW5lV2VpZ2h0IjowLjAsIkxpbmVUeXBlIjowLCJQYXJlbnRTdHlsZSI6bnVsbH0sIlBhcmVudFN0eWxlIjpudWxsfSwiQWN0aXZpdHlMaW5lUGFuZWxTdHlsZSI6eyIkaWQiOiIxMzAxIiwiQWN0aXZpdHlMaW5lU3R5bGUiOnsiJGlkIjoiMTMwMiIsIkxpbmVDb2xvciI6eyIkaWQiOiIxMzAzIiwiJHR5cGUiOiJOTFJFLkNvbW1vbi5Eb20uU29saWRDb2xvckJydXNoLCBOTFJFLkNvbW1vbiIsIkNvbG9yIjp7IiRpZCI6IjEzMDQiLCJBIjozOCwiUiI6NjgsIkciOjExNCwiQiI6MTk2fX0sIkxpbmVXZWlnaHQiOjEuMCwiTGluZVR5cGUiOjAsIlBhcmVudFN0eWxlIjpudWxsfSwiTWFyZ2luIjp7IiRpZCI6IjEzMDUiLCJUb3AiOjAuMCwiTGVmdCI6MC4wLCJSaWdodCI6MC4wLCJCb3R0b20iOjAuMH0sIlBhZGRpbmciOnsiJGlkIjoiMTMwNiIsIlRvcCI6MC4wLCJMZWZ0IjowLjAsIlJpZ2h0IjowLjAsIkJvdHRvbSI6MC4wfSwiQmFja2dyb3VuZCI6bnVsbCwiSXNWaXNpYmxlIjp0cnVlLCJXaWR0aCI6MC4wLCJIZWlnaHQiOjAuMCwiQm9yZGVyU3R5bGUiOnsiJGlkIjoiMTMwNyIsIkxpbmVDb2xvciI6bnVsbCwiTGluZVdlaWdodCI6MC4wLCJMaW5lVHlwZSI6MCwiUGFyZW50U3R5bGUiOm51bGx9LCJQYXJlbnRTdHlsZSI6bnVsbH0sIlNob3dFbGFwc2VkVGltZUdyYWRpZW50U3R5bGUiOmZhbHNlLCJUaW1lYmFuZFJlc2VydmVkTGVmdEFyZWFTdHlsZSI6eyIkaWQiOiIxMzA4IiwiQWN0aXZpdHlIZWFkZXJXaWR0aCI6NDYuNjI1NzMzMDQ1OTYyNzMzLCJJc1NldCI6ZmFsc2V9LCJEZWZhdWx0U3dpbWxhbmVTdHlsZSI6bnVsbCwiRGVmYXVsdFN3aW1sYW5lVjJTdHlsZSI6eyIkaWQiOiIxMzA5IiwiSGVhZGVyU3R5bGUiOnsiJGlkIjoiMTMxMCIsIlRleHRJc1ZlcnRpY2FsIjpmYWxzZSwiVGV4dFN0eWxlIjp7IiRpZCI6IjEzMTEiLCJGb250U2V0dGluZ3MiOnsiJGlkIjoiMTMxMiIsIkZvbnRTaXplIjoxMiwiRm9udE5hbWUiOiJDYWxpYnJpIiwiSXNCb2xkIjpmYWxzZSwiSXNJdGFsaWMiOmZhbHNlLCJJc1VuZGVybGluZWQiOmZhbHNlLCJQYXJlbnRTdHlsZSI6bnVsbH0sIkF1dG9TaXplIjoyLCJGb3JlZ3JvdW5kIjp7IiRpZCI6IjEzMTMiLCJDb2xvciI6eyIkaWQiOiIxMzE0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xMzE1IiwiVG9wIjowLjAsIkxlZnQiOjAuMCwiUmlnaHQiOjAuMCwiQm90dG9tIjowLjB9LCJQYWRkaW5nIjp7IiRpZCI6IjEzMTYiLCJUb3AiOjAuMCwiTGVmdCI6MC4wLCJSaWdodCI6MC4wLCJCb3R0b20iOjAuMH0sIkJhY2tncm91bmQiOm51bGwsIklzVmlzaWJsZSI6dHJ1ZSwiV2lkdGgiOjAuMCwiSGVpZ2h0IjowLjAsIkJvcmRlclN0eWxlIjpudWxsLCJQYXJlbnRTdHlsZSI6bnVsbH0sIlJlY3RhbmdsZVN0eWxlIjp7IiRpZCI6IjEzMTciLCJNYXJnaW4iOnsiJGlkIjoiMTMxOCIsIlRvcCI6MC4wLCJMZWZ0IjowLjAsIlJpZ2h0IjowLjAsIkJvdHRvbSI6MC4wfSwiUGFkZGluZyI6eyIkaWQiOiIxMzE5IiwiVG9wIjowLjAsIkxlZnQiOjAuMCwiUmlnaHQiOjAuMCwiQm90dG9tIjowLjB9LCJCYWNrZ3JvdW5kIjp7IiRpZCI6IjEzMjAiLCJDb2xvciI6eyIkaWQiOiIxMzIxIiwiQSI6MjU1LCJSIjo2OCwiRyI6MTE0LCJCIjoxOTZ9fSwiSXNWaXNpYmxlIjp0cnVlLCJXaWR0aCI6MC4wLCJIZWlnaHQiOjAuMCwiQm9yZGVyU3R5bGUiOnsiJGlkIjoiMTMyMiIsIkxpbmVDb2xvciI6eyIkaWQiOiIxMzIzIiwiJHR5cGUiOiJOTFJFLkNvbW1vbi5Eb20uU29saWRDb2xvckJydXNoLCBOTFJFLkNvbW1vbiIsIkNvbG9yIjp7IiRpZCI6IjEzMjQiLCJBIjoyNTUsIlIiOjI1NSwiRyI6MCwiQiI6MH19LCJMaW5lV2VpZ2h0IjowLjAsIkxpbmVUeXBlIjowLCJQYXJlbnRTdHlsZSI6bnVsbH0sIlBhcmVudFN0eWxlIjpudWxsfSwiTWFyZ2luIjp7IiRpZCI6IjEzMjUiLCJUb3AiOjAuMCwiTGVmdCI6MC4wLCJSaWdodCI6MC4wLCJCb3R0b20iOjAuMH0sIlBhZGRpbmciOnsiJGlkIjoiMTMyNiIsIlRvcCI6MC4wLCJMZWZ0IjowLjAsIlJpZ2h0IjowLjAsIkJvdHRvbSI6MC4wfSwiQmFja2dyb3VuZCI6bnVsbCwiSXNWaXNpYmxlIjp0cnVlLCJXaWR0aCI6MC4wLCJIZWlnaHQiOjAuMCwiQm9yZGVyU3R5bGUiOm51bGwsIlBhcmVudFN0eWxlIjpudWxsfSwiQmFja2dyb3VuZFN0eWxlIjp7IiRpZCI6IjEzMjciLCJNYXJnaW4iOnsiJGlkIjoiMTMyOCIsIlRvcCI6MC4wLCJMZWZ0IjowLjAsIlJpZ2h0IjowLjAsIkJvdHRvbSI6MC4wfSwiUGFkZGluZyI6eyIkaWQiOiIxMzI5IiwiVG9wIjowLjAsIkxlZnQiOjAuMCwiUmlnaHQiOjAuMCwiQm90dG9tIjowLjB9LCJCYWNrZ3JvdW5kIjp7IiRpZCI6IjEzMzAiLCJDb2xvciI6eyIkaWQiOiIxMzMxIiwiQSI6NTEsIlIiOjE2NSwiRyI6MTY1LCJCIjoxNjV9fSwiSXNWaXNpYmxlIjp0cnVlLCJXaWR0aCI6MC4wLCJIZWlnaHQiOjAuMCwiQm9yZGVyU3R5bGUiOnsiJGlkIjoiMTMzMiIsIkxpbmVDb2xvciI6eyIkaWQiOiIxMzMzIiwiJHR5cGUiOiJOTFJFLkNvbW1vbi5Eb20uU29saWRDb2xvckJydXNoLCBOTFJFLkNvbW1vbiIsIkNvbG9yIjp7IiRpZCI6IjEzMzQiLCJBIjoyNTUsIlIiOjI1NSwiRyI6MCwiQiI6MH19LCJMaW5lV2VpZ2h0IjowLjAsIkxpbmVUeXBlIjowLCJQYXJlbnRTdHlsZSI6bnVsbH0sIlBhcmVudFN0eWxlIjpudWxsfSwiSXNBYm92ZVRpbWViYW5kIjpmYWxzZSwiU3BhY2luZyI6MiwiTWFyZ2luIjp7IiRpZCI6IjEzMzUiLCJUb3AiOjAuMCwiTGVmdCI6MC4wLCJSaWdodCI6MC4wLCJCb3R0b20iOjAuMH0sIlBhZGRpbmciOnsiJGlkIjoiMTMzNiIsIlRvcCI6MC4wLCJMZWZ0IjowLjAsIlJpZ2h0IjowLjAsIkJvdHRvbSI6MC4wfSwiSXNWaXNpYmxlIjp0cnVlLCJXaWR0aCI6MC4wLCJIZWlnaHQiOjAuMCwiQm9yZGVyU3R5bGUiOnsiJGlkIjoiMTMzNyIsIkxpbmVDb2xvciI6bnVsbCwiTGluZVdlaWdodCI6MC4wLCJMaW5lVHlwZSI6MCwiUGFyZW50U3R5bGUiOm51bGx9LCJQYXJlbnRTdHlsZSI6bnVsbH19LCJTY2FsZSI6bnVsbCwiU2NhbGVWMiI6eyIkaWQiOiIxMzM4IiwiU3RhcnREYXRlIjoiMDAwMS0wMS0wMVQwMDowMDowMCIsIkVuZERhdGUiOiIyMDIzLTEyLTMxVDIzOjU5OjAwIiwiQXV0b0RhdGVSYW5nZSI6dHJ1ZSwiV29ya2luZ0RheXMiOjMxLCJGaXNjYWxZZWFyIjp7IiRpZCI6IjEzMzkiLCJTdGFydE1vbnRoIjoxLCJVc2VTdGFydGluZ1llYXJGb3JOdW1iZXJpbmciOnRydWUsIlNob3dGaXNjYWxZZWFyTGFiZWwiOnRydWV9LCJUb2RheU1hcmtlclRleHQiOiJUb2RheSIsIkF1dG9TY2FsZVR5cGUiOmZhbHNlLCJUaW1lYmFuZFNjYWxlcyI6eyIkaWQiOiIxMzQwIiwiVG9wU2NhbGVMYXllciI6eyIkaWQiOiIxMzQxIiwiRm9ybWF0IjoiTU1NIiwiVHlwZSI6M30sIk1pZGRsZVNjYWxlTGF5ZXIiOnsiJGlkIjoiMTM0MiIsIkZvcm1hdCI6ImQiLCJUeXBlIjowfSwiQm90dG9tU2NhbGVMYXllciI6eyIkaWQiOiIxMzQzIiwiRm9ybWF0IjoiZCIsIlR5cGUiOjB9fX0sIk1pbGVzdG9uZXMiOltdLCJUYXNrcyI6W10sIlN3aW1sYW5lcyI6W10sIk1zUHJvamVjdEl0ZW1zVHJlZSI6eyIkaWQiOiIxMzQ0IiwiUm9vdCI6eyJJbXBvcnRJZCI6bnVsbCwiSXNJbXBvcnRlZCI6ZmFsc2UsIkNoaWxkcmVuIjpbXX19LCJNZXRhZGF0YSI6eyIkaWQiOiIxMzQ1IiwiUmVjZW50Q29sb3JzQ29sbGVjdGlvbiI6IltcIiNGRjcwQUQ0N1wiLFwiI0ZGRkZDMDAwXCIsXCIjRkY1QjlCRDVcIixcIiNGRkVEN0QzMVwiLFwiI0ZGQTVBNUE1XCJdIiwiU291cmNlVGVtcGxhdGUiOiJ7XCIkaWRcIjpcIjFcIixcIklkXCI6XCI5NjUzZWY3Ni00YmE3LTQ2MDYtYTk5Ni1lY2Q4YTMxZjc2NzJcIixcIkN1bHR1cmVJbmZvTmFtZVwiOlwiZW4tVVNcIixcIlZlcnNpb25cIjp7XCIkaWRcIjpcIjJcIixcIlRlbXBsYXRlRG9tVmVyc2lvblwiOlwiMS40LjBcIn0sXCJFZmZlY3RcIjowLFwiU3R5bGVcIjp7XCIkaWRcIjpcIjNcIixcIlRpbWViYW5kU3R5bGVcIjp7XCIkaWRcIjpcIjRcIixcIlNjYWxlTWFya2luZ1wiOjAsXCJTaGFwZVwiOjE3LFwiU2hhcGVTdHlsZVwiOntcIiRpZFwiOlwiNVwiLFwiTWFyZ2luXCI6e1wiJGlkXCI6XCI2XCIsXCJUb3BcIjowLjAsXCJMZWZ0XCI6MTAuMCxcIlJpZ2h0XCI6MTAuMCxcIkJvdHRvbVwiOjAuMH0sXCJQYWRkaW5nXCI6e1wiJGlkXCI6XCI3XCIsXCJUb3BcIjo1LjAsXCJMZWZ0XCI6MTMuMCxcIlJpZ2h0XCI6MTMuMCxcIkJvdHRvbVwiOjUuMH0sXCJCYWNrZ3JvdW5kXCI6e1wiJGlkXCI6XCI4XCIsXCJDb2xvclwiOntcIiRpZFwiOlwiOVwiLFwiQVwiOjI1NSxcIlJcIjo2OCxcIkdcIjo4NCxcIkJcIjoxMDZ9fSxcIklzVmlzaWJsZVwiOnRydWUsXCJXaWR0aFwiOjg1OC4wLFwiSGVpZ2h0XCI6Mz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NS4wLFwiTGVmdFwiOjEzLjAsXCJSaWdodFwiOjEzLjAsXCJCb3R0b21cIjo1LjB9LFwiQmFja2dyb3VuZFwiOntcIiRpZFwiOlwiMTZcIixcIkNvbG9yXCI6e1wiJGlkXCI6XCIxN1wiLFwiQVwiOjI1NSxcIlJcIjo2OCxcIkdcIjo4NCxcIkJcIjoxMDZ9fSxcIklzVmlzaWJsZVwiOnRydWUsXCJXaWR0aFwiOjg1OC4wLFwiSGVpZ2h0XCI6Mz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NS4wLFwiTGVmdFwiOjEzLjAsXCJSaWdodFwiOjEzLjAsXCJCb3R0b21cIjo1LjB9LFwiQmFja2dyb3VuZFwiOntcIiRpZFwiOlwiMjRcIixcIkNvbG9yXCI6e1wiJGlkXCI6XCIyNVwiLFwiQVwiOjI1NSxcIlJcIjo2OCxcIkdcIjo4NCxcIkJcIjoxMDZ9fSxcIklzVmlzaWJsZVwiOnRydWUsXCJXaWR0aFwiOjg1OC4wLFwiSGVpZ2h0XCI6Mz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xMjEsXCJHXCI6MTY4LFwiQlwiOjE2NH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ODksXCJSXCI6MCxcIkdcIjowLFwiQlwiOjB9fSxcIklzVmlzaWJsZVwiOnRydWUsXCJXaWR0aFwiOjAuMCxcIkhlaWdodFwiOjAuMCxcIkJvcmRlclN0eWxlXCI6bnVsbH0sXCJMZWZ0RW5kQ2Fwc1N0eWxlXCI6e1wiJGlkXCI6XCIzN1wiLFwiRm9udFNldHRpbmdzXCI6e1wiJGlkXCI6XCIzOFwiLFwiRm9udFNpemVcIjozMixcIkZvbnROYW1lXCI6XCJDYWxpYnJpXCIsXCJJc0JvbGRcIjp0cnVlLFwiSXNJdGFsaWNcIjpmYWxzZSxcIklzVW5kZXJsaW5lZFwiOmZhbHNlfSxcIkF1dG9TaXplXCI6MCxcIkZvcmVncm91bmRcIjp7XCIkaWRcIjpcIjM5XCIsXCJDb2xvclwiOntcIiRpZFwiOlwiNDBcIixcIkFcIjoyNTUsXCJSXCI6MTIxLFwiR1wiOjE2OCxcIkJcIjoxNjR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UsXCJIYXNCZWVuVmlzaWJsZUJlZm9yZVwiOnRydWUsXCJGb250U2V0dGluZ3NcIjp7XCIkaWRcIjpcIjU3XCIsXCJGb250U2l6ZVwiOjE4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1LFwiSGFzQmVlblZpc2libGVCZWZvcmVcIjpmYWxzZSxcIkZvbnRTZXR0aW5nc1wiOntcIiRpZFwiOlwiNjRcIixcIkZvbnRTaXplXCI6MTg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g5LFwiUlwiOjAsXCJHXCI6MCxcIkJcIjowfX0sXCJJc1Zpc2libGVcIjpmYWxzZSxcIldpZHRoXCI6MC4wLFwiSGVpZ2h0XCI6MC4wLFwiQm9yZGVyU3R5bGVcIjpudWxsfSxcIkJvdHRvbVRpZXJTY2FsZVN0eWxlXCI6e1wiJGlkXCI6XCI3MVwiLFwiU2hvd1NlZ21lbnRTZXBhcmF0b3JzXCI6dHJ1ZSxcIlNlZ21lbnRTZXBhcmF0b3JPcGFjaXR5XCI6MzAsXCJTaGFwZVwiOjUsXCJIYXNCZWVuVmlzaWJsZUJlZm9yZVwiOmZhbHNlLFwiRm9udFNldHRpbmdzXCI6e1wiJGlkXCI6XCI3MlwiLFwiRm9udFNpemVcIjoxOC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ODksXCJSXCI6MCxcIkdcIjowLFwiQlwiOjB9fSxcIklzVmlzaWJsZVwiOmZhbHNlLFwiV2lkdGhcIjowLjAsXCJIZWlnaHRcIjowLjAsXCJCb3JkZXJTdHlsZVwiOm51bGx9LFwiU2luZ2xlU2NhbGVTaGFwZVN0eWxlXCI6bnVsbCxcIkVsYXBzZWRUaW1lQmFja2dyb3VuZFwiOntcIiRpZFwiOlwiNzlcIixcIkNvbG9yXCI6e1wiJGlkXCI6XCI4MFwiLFwiQVwiOjc3LFwiUlwiOjI1NSxcIkdcIjowLFwiQlwiOjB9fSxcIkFwcGVuZFllYXJPblllYXJDaGFuZ2VcIjp0cnVlLFwiRWxhcHNlZFRpbWVGb3JtYXRcIjowLFwiVG9kYXlNYXJrZXJQb3NpdGlvblwiOjAsXCJRdWlja1Bvc2l0aW9uXCI6MCxcIkFic29sdXRlUG9zaXRpb25cIjoxMz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k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5MSxcIkdcIjoxNTUsXCJCXCI6MjEzfX0sXCJJc1Zpc2libGVcIjp0cnVlLFwiV2lkdGhcIjoxOC4wLFwiSGVpZ2h0XCI6MjA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N3aW1sYW5lTWlsZXN0b25lU3R5bGVcIjp7XCIkaWRcIjpcIjExNFwiLFwiVGl0bGVTdHlsZVwiOntcIiRpZFwiOlwiMTE1XCIsXCJGb250U2V0dGluZ3NcIjp7XCIkaWRcIjpcIjExNlwiLFwiRm9udFNpemVcIjoxMSxcIkZvbnROYW1lXCI6XCJDYWxpYnJpXCIsXCJJc0JvbGRcIjp0cnVlLFwiSXNJdGFsaWNcIjpmYWxzZSxcIklzVW5kZXJsaW5lZFwiOmZhbHNlfSxcIkF1dG9TaXplXCI6MCxcIkZvcmVncm91bmRcIjp7XCIkaWRcIjpcIjExN1wiLFwiQ29sb3JcIjp7XCIkaWRcIjpcIjExO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GlkXCI6XCIxMjJcIixcIkFcIjo4OSxcIlJcIjowLFwiR1wiOjAsXCJCXCI6MH19LFwiSXNWaXNpYmxlXCI6dHJ1ZSxcIldpZHRoXCI6MC4wLFwiSGVpZ2h0XCI6MC4wLFwiQm9yZGVyU3R5bGVcIjpudWxsfSxcIkRhdGVTdHlsZVwiOntcIiRpZFwiOlwiMTIzXCIsXCJGb250U2V0dGluZ3NcIjp7XCIkaWRcIjpcIjEyNFwiLFwiRm9udFNpemVcIjoxMCxcIkZvbnROYW1lXCI6XCJDYWxpYnJpXCIsXCJJc0JvbGRcIjpmYWxzZSxcIklzSXRhbGljXCI6ZmFsc2UsXCJJc1VuZGVybGluZWRcIjpmYWxzZX0sXCJBdXRvU2l6ZVwiOjAsXCJGb3JlZ3JvdW5kXCI6e1wiJGlkXCI6XCIxMjVcIixcIkNvbG9yXCI6e1wiJGlkXCI6XCIxMjZ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yN1wiLFwiVG9wXCI6MC4wLFwiTGVmdFwiOjAuMCxcIlJpZ2h0XCI6MC4wLFwiQm90dG9tXCI6MC4wfSxcIlBhZGRpbmdcIjp7XCIkaWRcIjpcIjEyOFwiLFwiVG9wXCI6MC4wLFwiTGVmdFwiOjAuMCxcIlJpZ2h0XCI6MC4wLFwiQm90dG9tXCI6MC4wfSxcIkJhY2tncm91bmRcIjp7XCIkaWRcIjpcIjEyOVwiLFwiQ29sb3JcIjp7XCIkaWRcIjpcIjEzMFwiLFwiQVwiOjg5LFwiUlwiOjAsXCJHXCI6MCxcIkJcIjowfX0sXCJJc1Zpc2libGVcIjp0cnVlLFwiV2lkdGhcIjowLjAsXCJIZWlnaHRcIjowLjAsXCJCb3JkZXJTdHlsZVwiOm51bGx9LFwiVGl0bGVQb3NpdGlvblwiOjIsXCJEYXRlUG9zaXRpb25cIjpcIkxlZnRcIixcIlNoYXBlVHlwZVwiOjksXCJTaGFwZVNpemVcIjoxLFwiU2hhcGVTdHlsZVwiOntcIiRpZFwiOlwiMTMxXCI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I1NSxcIlJcIjo5MSxcIkdcIjoxNTUsXCJCXCI6MjEzfX0sXCJJc1Zpc2libGVcIjp0cnVlLFwiV2lkdGhcIjoxOC4wLFwiSGVpZ2h0XCI6MjAuMCxcIkJvcmRlclN0eWxlXCI6e1wiJGlkXCI6XCIxMzZcIixcIkxpbmVDb2xvclwiOntcIiRpZFwiOlwiMTM3XCIsXCIkdHlwZVwiOlwiTkxSRS5Db21tb24uRG9tLlNvbGlkQ29sb3JCcnVzaCwgTkxSRS5Db21tb25cIixcIkNvbG9yXCI6e1wiJGlkXCI6XCIxMzhcIixcIkFcIjoyNTUsXCJSXCI6MjU1LFwiR1wiOjAsXCJCXCI6MH19LFwiTGluZVdlaWdodFwiOjAuMCxcIkxpbmVUeXBlXCI6MH19LFwiRGF0ZUZvcm1hdFwiOntcIiRyZWZcIjpcIjExM1wifSxcIklzVmlzaWJsZVwiOnRydWUsXCJHcm91cElkXCI6bnVsbCxcIlNwYWNpbmdcIjo1fSxcIkRlZmF1bHRUYXNrU3R5bGVcIjp7XCIkaWRcIjpcIjEzOVwiLFwiU2hhcGVcIjo4LFwiU2hhcGVUaGlja25lc3NcIjoxLFwiRHVyYXRpb25Gb3JtYXRcIjowLFwiUGVyY2VudGFnZUNvbXBsZXRlU3R5bGVcIjp7XCIkaWRcIjpcIjE0MFwiLFwiRm9udFNldHRpbmdzXCI6e1wiJGlkXCI6XCIxNDFcIixcIkZvbnRTaXplXCI6MTAsXCJGb250TmFtZVwiOlwiQ2FsaWJyaVwiLFwiSXNCb2xkXCI6ZmFsc2UsXCJJc0l0YWxpY1wiOmZhbHNlLFwiSXNVbmRlcmxpbmVkXCI6ZmFsc2V9LFwiQXV0b1NpemVcIjowLFwiRm9yZWdyb3VuZFwiOntcIiRpZFwiOlwiMTQyXCIsXCJDb2xvclwiOntcIiRpZFwiOlwiMTQz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Q0XCIsXCJUb3BcIjowLjAsXCJMZWZ0XCI6MC4wLFwiUmlnaHRcIjowLjAsXCJCb3R0b21cIjowLjB9LFwiUGFkZGluZ1wiOntcIiRpZFwiOlwiMTQ1XCIsXCJUb3BcIjowLjAsXCJMZWZ0XCI6MC4wLFwiUmlnaHRcIjowLjAsXCJCb3R0b21cIjowLjB9LFwiQmFja2dyb3VuZFwiOntcIiRpZFwiOlwiMTQ2XCIsXCJDb2xvclwiOntcIiRyZWZcIjpcIjM2XCJ9fSxcIklzVmlzaWJsZVwiOnRydWUsXCJXaWR0aFwiOjAuMCxcIkhlaWdodFwiOjAuMCxcIkJvcmRlclN0eWxlXCI6bnVsbH0sXCJEdXJhdGlvblN0eWxlXCI6e1wiJGlkXCI6XCIxNDdcIixcIkZvbnRTZXR0aW5nc1wiOntcIiRpZFwiOlwiMTQ4XCIsXCJGb250U2l6ZVwiOjEwLFwiRm9udE5hbWVcIjpcIkNhbGlicmlcIixcIklzQm9sZFwiOmZhbHNlLFwiSXNJdGFsaWNcIjpmYWxzZSxcIklzVW5kZXJsaW5lZFwiOmZhbHNlfSxcIkF1dG9TaXplXCI6MCxcIkZvcmVncm91bmRcIjp7XCIkaWRcIjpcIjE0OVwiLFwiQ29sb3JcIjp7XCIkaWRcIjpcIjE1M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1MVwiLFwiVG9wXCI6MC4wLFwiTGVmdFwiOjAuMCxcIlJpZ2h0XCI6MC4wLFwiQm90dG9tXCI6MC4wfSxcIlBhZGRpbmdcIjp7XCIkaWRcIjpcIjE1MlwiLFwiVG9wXCI6MC4wLFwiTGVmdFwiOjAuMCxcIlJpZ2h0XCI6MC4wLFwiQm90dG9tXCI6MC4wfSxcIkJhY2tncm91bmRcIjp7XCIkaWRcIjpcIjE1M1wiLFwiQ29sb3JcIjp7XCIkcmVmXCI6XCIzNlwifX0sXCJJc1Zpc2libGVcIjp0cnVlLFwiV2lkdGhcIjowLjAsXCJIZWlnaHRcIjowLjAsXCJCb3JkZXJTdHlsZVwiOm51bGx9LFwiSG9yaXpvbnRhbENvbm5lY3RvclN0eWxlXCI6e1wiJGlkXCI6XCIxNTRcIixcIkxpbmVDb2xvclwiOntcIiRpZFwiOlwiMTU1XCIsXCIkdHlwZVwiOlwiTkxSRS5Db21tb24uRG9tLlNvbGlkQ29sb3JCcnVzaCwgTkxSRS5Db21tb25cIixcIkNvbG9yXCI6e1wiJGlkXCI6XCIxNTZcIixcIkFcIjoyNTUsXCJSXCI6MjA0LFwiR1wiOjIwNCxcIkJcIjoyMDR9fSxcIkxpbmVXZWlnaHRcIjoxLjAsXCJMaW5lVHlwZVwiOjB9LFwiVmVydGljYWxDb25uZWN0b3JTdHlsZVwiOntcIiRpZFwiOlwiMTU3XCIsXCJMaW5lQ29sb3JcIjp7XCIkaWRcIjpcIjE1OFwiLFwiJHR5cGVcIjpcIk5MUkUuQ29tbW9uLkRvbS5Tb2xpZENvbG9yQnJ1c2gsIE5MUkUuQ29tbW9uXCIsXCJDb2xvclwiOntcIiRpZFwiOlwiMTU5XCIsXCJBXCI6MjU1LFwiUlwiOjIwNCxcIkdcIjoyMDQsXCJCXCI6MjA0fX0sXCJMaW5lV2VpZ2h0XCI6MS4wLFwiTGluZVR5cGVcIjowfSxcIk1hcmdpblwiOm51bGwsXCJTdGFydERhdGVQb3NpdGlvblwiOjMsXCJFbmREYXRlUG9zaXRpb25cIjo0LFwiVGl0bGVQb3NpdGlvblwiOjIsXCJEdXJhdGlvblBvc2l0aW9uXCI6NixcIlBlcmNlbnRhZ2VDb21wbGV0ZWRQb3NpdGlvblwiOjYsXCJTcGFjaW5nXCI6NSxcIklzQmVsb3dUaW1lYmFuZFwiOnRydWUsXCJQZXJjZW50YWdlQ29tcGxldGVTaGFwZU9wYWNpdHlcIjozNSxcIkdyb3VwTmFtZVwiOm51bGwsXCJBdHRhY2hlZE1pbGVzdG9uZXNTdHlsZXNcIjpudWxsLFwiU2hhcGVTdHlsZVwiOntcIiRpZFwiOlwiMTYwXCIsXCJNYXJnaW5cIjp7XCIkaWRcIjpcIjE2MVwiLFwiVG9wXCI6MC4wLFwiTGVmdFwiOjQuMCxcIlJpZ2h0XCI6NC4wLFwiQm90dG9tXCI6MC4wfSxcIlBhZGRpbmdcIjp7XCIkaWRcIjpcIjE2MlwiLFwiVG9wXCI6MC4wLFwiTGVmdFwiOjAuMCxcIlJpZ2h0XCI6MC4wLFwiQm90dG9tXCI6MC4wfSxcIkJhY2tncm91bmRcIjp7XCIkaWRcIjpcIjE2M1wiLFwiQ29sb3JcIjp7XCIkaWRcIjpcIjE2NFwiLFwiQVwiOjI1NSxcIlJcIjowLFwiR1wiOjExNCxcIkJcIjoxODh9fSxcIklzVmlzaWJsZVwiOnRydWUsXCJXaWR0aFwiOjAuMCxcIkhlaWdodFwiOjE2LjAsXCJCb3JkZXJTdHlsZVwiOntcIiRpZFwiOlwiMTY1XCIsXCJMaW5lQ29sb3JcIjp7XCIkaWRcIjpcIjE2NlwiLFwiJHR5cGVcIjpcIk5MUkUuQ29tbW9uLkRvbS5Tb2xpZENvbG9yQnJ1c2gsIE5MUkUuQ29tbW9uXCIsXCJDb2xvclwiOntcIiRpZFwiOlwiMTY3XCIsXCJBXCI6MjU1LFwiUlwiOjI1NSxcIkdcIjowLFwiQlwiOjB9fSxcIkxpbmVXZWlnaHRcIjowLjAsXCJMaW5lVHlwZVwiOjB9fSxcIlRpdGxlU3R5bGVcIjp7XCIkaWRcIjpcIjE2OFwiLFwiRm9udFNldHRpbmdzXCI6e1wiJGlkXCI6XCIxNjlcIixcIkZvbnRTaXplXCI6MTEsXCJGb250TmFtZVwiOlwiQ2FsaWJyaVwiLFwiSXNCb2xkXCI6dHJ1ZSxcIklzSXRhbGljXCI6ZmFsc2UsXCJJc1VuZGVybGluZWRcIjpmYWxzZX0sXCJBdXRvU2l6ZVwiOjAsXCJGb3JlZ3JvdW5kXCI6e1wiJGlkXCI6XCIxNzBcIixcIkNvbG9yXCI6e1wiJGlkXCI6XCIxNzFcIixcIkFcIjoyNTUsXCJSXCI6MCxcIkdcIjowLFwiQlwiOjB9fSxcIkJhY2tncm91bmRGaWxsVHlwZVwiOjAsXCJNYXhXaWR0aFwiOjk2MC4wLFwiTWF4SGVpZ2h0XCI6XCJJbmZpbml0eVwiLFwiU21hcnRGb3JlZ3JvdW5kSXNBY3RpdmVcIjpmYWxzZSxcIkhvcml6b250YWxBbGlnbm1lbnRcIjoxLFwiVmVydGljYWxBbGlnbm1lbnRcIjowLFwiU21hcnRGb3JlZ3JvdW5kXCI6bnVsbCxcIk1hcmdpblwiOntcIiRpZFwiOlwiMTcyXCIsXCJUb3BcIjowLjAsXCJMZWZ0XCI6MC4wLFwiUmlnaHRcIjowLjAsXCJCb3R0b21cIjowLjB9LFwiUGFkZGluZ1wiOntcIiRpZFwiOlwiMTczXCIsXCJUb3BcIjowLjAsXCJMZWZ0XCI6MC4wLFwiUmlnaHRcIjowLjAsXCJCb3R0b21cIjowLjB9LFwiQmFja2dyb3VuZFwiOntcIiRpZFwiOlwiMTc0XCIsXCJDb2xvclwiOntcIiRyZWZcIjpcIjM2XCJ9fSxcIklzVmlzaWJsZVwiOnRydWUsXCJXaWR0aFwiOjAuMCxcIkhlaWdodFwiOjAuMCxcIkJvcmRlclN0eWxlXCI6bnVsbH0sXCJEYXRlU3R5bGVcIjp7XCIkaWRcIjpcIjE3NVwiLFwiRm9udFNldHRpbmdzXCI6e1wiJGlkXCI6XCIxNzZcIixcIkZvbnRTaXplXCI6MTAsXCJGb250TmFtZVwiOlwiQ2FsaWJyaVwiLFwiSXNCb2xkXCI6ZmFsc2UsXCJJc0l0YWxpY1wiOmZhbHNlLFwiSXNVbmRlcmxpbmVkXCI6ZmFsc2V9LFwiQXV0b1NpemVcIjowLFwiRm9yZWdyb3VuZFwiOntcIiRpZFwiOlwiMTc3XCIsXCJDb2xvclwiOntcIiRpZFwiOlwiMTc4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xNzlcIixcIlRvcFwiOjAuMCxcIkxlZnRcIjowLjAsXCJSaWdodFwiOjAuMCxcIkJvdHRvbVwiOjAuMH0sXCJQYWRkaW5nXCI6e1wiJGlkXCI6XCIxODBcIixcIlRvcFwiOjAuMCxcIkxlZnRcIjowLjAsXCJSaWdodFwiOjAuMCxcIkJvdHRvbVwiOjAuMH0sXCJCYWNrZ3JvdW5kXCI6e1wiJGlkXCI6XCIxODFcIixcIkNvbG9yXCI6e1wiJHJlZlwiOlwiMzZcIn19LFwiSXNWaXNpYmxlXCI6dHJ1ZSxcIldpZHRoXCI6MC4wLFwiSGVpZ2h0XCI6MC4wLFwiQm9yZGVyU3R5bGVcIjpudWxsfSxcIkRhdGVGb3JtYXRcIjp7XCIkaWRcIjpcIjE4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gzXCIsXCJIZWFkZXJTdHlsZVwiOntcIiRpZFwiOlwiMTg0XCIsXCJUZXh0U3R5bGVcIjp7XCIkaWRcIjpcIjE4NVwiLFwiRm9udFNldHRpbmdzXCI6e1wiJGlkXCI6XCIxODZcIixcIkZvbnRTaXplXCI6MTIsXCJGb250TmFtZVwiOlwiQ2FsaWJyaVwiLFwiSXNCb2xkXCI6ZmFsc2UsXCJJc0l0YWxpY1wiOmZhbHNlLFwiSXNVbmRlcmxpbmVkXCI6ZmFsc2V9LFwiQXV0b1NpemVcIjowLFwiRm9yZWdyb3VuZFwiOntcIiRpZFwiOlwiMTg3XCIsXCJDb2xvclwiOntcIiRpZFwiOlwiMTg4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g5XCIsXCJUb3BcIjowLjAsXCJMZWZ0XCI6MC4wLFwiUmlnaHRcIjowLjAsXCJCb3R0b21cIjowLjB9LFwiUGFkZGluZ1wiOntcIiRpZFwiOlwiMTkwXCIsXCJUb3BcIjowLjAsXCJMZWZ0XCI6MC4wLFwiUmlnaHRcIjowLjAsXCJCb3R0b21cIjowLjB9LFwiQmFja2dyb3VuZFwiOm51bGwsXCJJc1Zpc2libGVcIjpmYWxzZSxcIldpZHRoXCI6MC4wLFwiSGVpZ2h0XCI6MC4wLFwiQm9yZGVyU3R5bGVcIjpudWxsfSxcIlJlY3RhbmdsZVN0eWxlXCI6e1wiJGlkXCI6XCIxOTFcIixcIk1hcmdpblwiOntcIiRpZFwiOlwiMTkyXCIsXCJUb3BcIjowLjAsXCJMZWZ0XCI6MC4wLFwiUmlnaHRcIjowLjAsXCJCb3R0b21cIjowLjB9LFwiUGFkZGluZ1wiOntcIiRpZFwiOlwiMTkzXCIsXCJUb3BcIjowLjAsXCJMZWZ0XCI6MC4wLFwiUmlnaHRcIjowLjAsXCJCb3R0b21cIjowLjB9LFwiQmFja2dyb3VuZFwiOntcIiRpZFwiOlwiMTk0XCIsXCJDb2xvclwiOntcIiRpZFwiOlwiMTk1XCIsXCJBXCI6MTI3LFwiUlwiOjkxLFwiR1wiOjE1NSxcIkJcIjoyMTN9fSxcIklzVmlzaWJsZVwiOmZhbHNlLFwiV2lkdGhcIjowLjAsXCJIZWlnaHRcIjowLjAsXCJCb3JkZXJTdHlsZVwiOntcIiRpZFwiOlwiMTk2XCIsXCJMaW5lQ29sb3JcIjp7XCIkaWRcIjpcIjE5N1wiLFwiJHR5cGVcIjpcIk5MUkUuQ29tbW9uLkRvbS5Tb2xpZENvbG9yQnJ1c2gsIE5MUkUuQ29tbW9uXCIsXCJDb2xvclwiOntcIiRpZFwiOlwiMTk4XCIsXCJBXCI6MjU1LFwiUlwiOjI1NSxcIkdcIjowLFwiQlwiOjB9fSxcIkxpbmVXZWlnaHRcIjowLjAsXCJMaW5lVHlwZVwiOjB9fSxcIlRleHRJc1ZlcnRpY2FsXCI6ZmFsc2V9LFwiQmFja2dyb3VuZFN0eWxlXCI6e1wiJGlkXCI6XCIxOTlcIixcIk1hcmdpblwiOntcIiRpZFwiOlwiMjAwXCIsXCJUb3BcIjowLjAsXCJMZWZ0XCI6MC4wLFwiUmlnaHRcIjowLjAsXCJCb3R0b21cIjowLjB9LFwiUGFkZGluZ1wiOntcIiRpZFwiOlwiMjAxXCIsXCJUb3BcIjowLjAsXCJMZWZ0XCI6MC4wLFwiUmlnaHRcIjowLjAsXCJCb3R0b21cIjowLjB9LFwiQmFja2dyb3VuZFwiOntcIiRpZFwiOlwiMjAyXCIsXCJDb2xvclwiOntcIiRpZFwiOlwiMjAzXCIsXCJBXCI6MzgsXCJSXCI6OTEsXCJHXCI6MTU1LFwiQlwiOjIxM319LFwiSXNWaXNpYmxlXCI6dHJ1ZSxcIldpZHRoXCI6MC4wLFwiSGVpZ2h0XCI6MC4wLFwiQm9yZGVyU3R5bGVcIjp7XCIkaWRcIjpcIjIwNFwiLFwiTGluZUNvbG9yXCI6e1wiJGlkXCI6XCIyMDVcIixcIiR0eXBlXCI6XCJOTFJFLkNvbW1vbi5Eb20uU29saWRDb2xvckJydXNoLCBOTFJFLkNvbW1vblwiLFwiQ29sb3JcIjp7XCIkaWRcIjpcIjIwNlwiLFwiQVwiOjI1NSxcIlJcIjoyNTUsXCJHXCI6MCxcIkJcIjowfX0sXCJMaW5lV2VpZ2h0XCI6MC4wLFwiTGluZVR5cGVcIjowfX0sXCJJc0Fib3ZlVGltZWJhbmRcIjpmYWxzZX0sXCJEZWZhdWx0U3dpbWxhbmVWMlN0eWxlXCI6e1wiJGlkXCI6XCIyMDdcIixcIkhlYWRlclN0eWxlXCI6e1wiJGlkXCI6XCIyMDhcIixcIlRleHRTdHlsZVwiOntcIiRpZFwiOlwiMjA5XCIsXCJGb250U2V0dGluZ3NcIjp7XCIkaWRcIjpcIjIxMFwiLFwiRm9udFNpemVcIjoxMixcIkZvbnROYW1lXCI6XCJDYWxpYnJpXCIsXCJJc0JvbGRcIjpmYWxzZSxcIklzSXRhbGljXCI6ZmFsc2UsXCJJc1VuZGVybGluZWRcIjpmYWxzZX0sXCJBdXRvU2l6ZVwiOjIsXCJGb3JlZ3JvdW5kXCI6e1wiJGlkXCI6XCIyMTFcIixcIkNvbG9yXCI6e1wiJGlkXCI6XCIyMTJcIixcIkFcIjoyNTUsXCJSXCI6MjU1LFwiR1wiOjI1NSxcIkJcIjoyNTV9fSxcIkJhY2tncm91bmRGaWxsVHlwZVwiOjAsXCJNYXhXaWR0aFwiOlwiSW5maW5pdHlcIixcIk1heEhlaWdodFwiOjAuMCxcIlNtYXJ0Rm9yZWdyb3VuZElzQWN0aXZlXCI6ZmFsc2UsXCJIb3Jpem9udGFsQWxpZ25tZW50XCI6MCxcIlZlcnRpY2FsQWxpZ25tZW50XCI6MCxcIlNtYXJ0Rm9yZWdyb3VuZFwiOm51bGwsXCJNYXJnaW5cIjp7XCIkaWRcIjpcIjIxM1wiLFwiVG9wXCI6MC4wLFwiTGVmdFwiOjAuMCxcIlJpZ2h0XCI6MC4wLFwiQm90dG9tXCI6MC4wfSxcIlBhZGRpbmdcIjp7XCIkaWRcIjpcIjIxNFwiLFwiVG9wXCI6MC4wLFwiTGVmdFwiOjAuMCxcIlJpZ2h0XCI6MC4wLFwiQm90dG9tXCI6MC4wfSxcIkJhY2tncm91bmRcIjpudWxsLFwiSXNWaXNpYmxlXCI6dHJ1ZSxcIldpZHRoXCI6MC4wLFwiSGVpZ2h0XCI6MC4wLFwiQm9yZGVyU3R5bGVcIjpudWxsfSxcIlJlY3RhbmdsZVN0eWxlXCI6e1wiJGlkXCI6XCIyMTVcIixcIk1hcmdpblwiOntcIiRpZFwiOlwiMjE2XCIsXCJUb3BcIjowLjAsXCJMZWZ0XCI6MC4wLFwiUmlnaHRcIjowLjAsXCJCb3R0b21cIjowLjB9LFwiUGFkZGluZ1wiOntcIiRpZFwiOlwiMjE3XCIsXCJUb3BcIjowLjAsXCJMZWZ0XCI6MC4wLFwiUmlnaHRcIjowLjAsXCJCb3R0b21cIjowLjB9LFwiQmFja2dyb3VuZFwiOntcIiRpZFwiOlwiMjE4XCIsXCJDb2xvclwiOntcIiRpZFwiOlwiMjE5XCIsXCJBXCI6MjU1LFwiUlwiOjY4LFwiR1wiOjExNCxcIkJcIjoxOTZ9fSxcIklzVmlzaWJsZVwiOnRydWUsXCJXaWR0aFwiOjAuMCxcIkhlaWdodFwiOjAuMCxcIkJvcmRlclN0eWxlXCI6e1wiJGlkXCI6XCIyMjBcIixcIkxpbmVDb2xvclwiOntcIiRpZFwiOlwiMjIxXCIsXCIkdHlwZVwiOlwiTkxSRS5Db21tb24uRG9tLlNvbGlkQ29sb3JCcnVzaCwgTkxSRS5Db21tb25cIixcIkNvbG9yXCI6e1wiJGlkXCI6XCIyMjJcIixcIkFcIjoyNTUsXCJSXCI6MjU1LFwiR1wiOjAsXCJCXCI6MH19LFwiTGluZVdlaWdodFwiOjAuMCxcIkxpbmVUeXBlXCI6MH19LFwiVGV4dElzVmVydGljYWxcIjpmYWxzZX0sXCJCYWNrZ3JvdW5kU3R5bGVcIjp7XCIkaWRcIjpcIjIyM1wiLFwiTWFyZ2luXCI6bnVsbCxcIlBhZGRpbmdcIjpudWxsLFwiQmFja2dyb3VuZFwiOntcIiRpZFwiOlwiMjI0XCIsXCJDb2xvclwiOntcIiRpZFwiOlwiMjI1XCIsXCJBXCI6NTEsXCJSXCI6MTY1LFwiR1wiOjE2NSxcIkJcIjoxNjV9fSxcIklzVmlzaWJsZVwiOmZhbHNlLFwiV2lkdGhcIjowLjAsXCJIZWlnaHRcIjowLjAsXCJCb3JkZXJTdHlsZVwiOntcIiRpZFwiOlwiMjI2XCIsXCJMaW5lQ29sb3JcIjp7XCIkaWRcIjpcIjIyN1wiLFwiJHR5cGVcIjpcIk5MUkUuQ29tbW9uLkRvbS5Tb2xpZENvbG9yQnJ1c2gsIE5MUkUuQ29tbW9uXCIsXCJDb2xvclwiOntcIiRpZFwiOlwiMjI4XCIsXCJBXCI6MjU1LFwiUlwiOjI1NSxcIkdcIjowLFwiQlwiOjB9fSxcIkxpbmVXZWlnaHRcIjowLjAsXCJMaW5lVHlwZVwiOjB9fSxcIklzQWJvdmVUaW1lYmFuZFwiOmZhbHNlLFwiU3dpbWxhbmVEZWZhdWx0QWN0aXZpdHlTdHlsZVwiOntcIiRpZFwiOlwiMjI5XCIsXCJIZWFkZXJTdHlsZVwiOntcIiRpZFwiOlwiMjMwXCIsXCJUZXh0U3R5bGVcIjp7XCIkaWRcIjpcIjIzMVwiLFwiRm9udFNldHRpbmdzXCI6e1wiJGlkXCI6XCIyMzJcIixcIkZvbnRTaXplXCI6MTEsXCJGb250TmFtZVwiOlwiQ2FsaWJyaVwiLFwiSXNCb2xkXCI6ZmFsc2UsXCJJc0l0YWxpY1wiOmZhbHNlLFwiSXNVbmRlcmxpbmVkXCI6ZmFsc2V9LFwiQXV0b1NpemVcIjoyLFwiRm9yZWdyb3VuZFwiOntcIiRpZFwiOlwiMjMzXCIsXCJDb2xvclwiOntcIiRpZFwiOlwiMjM0XCIsXCJBXCI6MjU1LFwiUlwiOjAsXCJHXCI6MCxcIkJcIjowfX0sXCJCYWNrZ3JvdW5kRmlsbFR5cGVcIjowLFwiTWF4V2lkdGhcIjpcIkluZmluaXR5XCIsXCJNYXhIZWlnaHRcIjowLjAsXCJTbWFydEZvcmVncm91bmRJc0FjdGl2ZVwiOmZhbHNlLFwiSG9yaXpvbnRhbEFsaWdubWVudFwiOjAsXCJWZXJ0aWNhbEFsaWdubWVudFwiOjAsXCJTbWFydEZvcmVncm91bmRcIjpudWxsLFwiTWFyZ2luXCI6e1wiJGlkXCI6XCIyMzVcIixcIlRvcFwiOjAuMCxcIkxlZnRcIjowLjAsXCJSaWdodFwiOjAuMCxcIkJvdHRvbVwiOjAuMH0sXCJQYWRkaW5nXCI6e1wiJGlkXCI6XCIyMzZcIixcIlRvcFwiOjAuMCxcIkxlZnRcIjowLjAsXCJSaWdodFwiOjAuMCxcIkJvdHRvbVwiOjAuMH0sXCJCYWNrZ3JvdW5kXCI6bnVsbCxcIklzVmlzaWJsZVwiOnRydWUsXCJXaWR0aFwiOjAuMCxcIkhlaWdodFwiOjAuMCxcIkJvcmRlclN0eWxlXCI6bnVsbH0sXCJSZWN0YW5nbGVTdHlsZVwiOntcIiRpZFwiOlwiMjM3XCIsXCJNYXJnaW5cIjp7XCIkaWRcIjpcIjIzOFwiLFwiVG9wXCI6MC4wLFwiTGVmdFwiOjAuMCxcIlJpZ2h0XCI6MC4wLFwiQm90dG9tXCI6MC4wfSxcIlBhZGRpbmdcIjp7XCIkaWRcIjpcIjIzOVwiLFwiVG9wXCI6MC4wLFwiTGVmdFwiOjAuMCxcIlJpZ2h0XCI6MC4wLFwiQm90dG9tXCI6MC4wfSxcIkJhY2tncm91bmRcIjp7XCIkaWRcIjpcIjI0MFwiLFwiQ29sb3JcIjp7XCIkaWRcIjpcIjI0MVwiLFwiQVwiOjYzLFwiUlwiOjY4LFwiR1wiOjExNCxcIkJcIjoxOTZ9fSxcIklzVmlzaWJsZVwiOnRydWUsXCJXaWR0aFwiOjAuMCxcIkhlaWdodFwiOjAuMCxcIkJvcmRlclN0eWxlXCI6e1wiJGlkXCI6XCIyNDJcIixcIkxpbmVDb2xvclwiOntcIiRpZFwiOlwiMjQzXCIsXCIkdHlwZVwiOlwiTkxSRS5Db21tb24uRG9tLlNvbGlkQ29sb3JCcnVzaCwgTkxSRS5Db21tb25cIixcIkNvbG9yXCI6e1wiJGlkXCI6XCIyNDRcIixcIkFcIjoyNTUsXCJSXCI6MjU1LFwiR1wiOjAsXCJCXCI6MH19LFwiTGluZVdlaWdodFwiOjAuMCxcIkxpbmVUeXBlXCI6MH19fSxcIkJhY2tncm91bmRTdHlsZVwiOntcIiRpZFwiOlwiMjQ1XCIsXCJNYXJnaW5cIjpudWxsLFwiUGFkZGluZ1wiOm51bGwsXCJCYWNrZ3JvdW5kXCI6e1wiJGlkXCI6XCIyNDZcIixcIkNvbG9yXCI6e1wiJGlkXCI6XCIyNDdcIixcIkFcIjo1MSxcIlJcIjoxNjUsXCJHXCI6MTY1LFwiQlwiOjE2NX19LFwiSXNWaXNpYmxlXCI6ZmFsc2UsXCJXaWR0aFwiOjAuMCxcIkhlaWdodFwiOjAuMCxcIkJvcmRlclN0eWxlXCI6e1wiJGlkXCI6XCIyNDhcIixcIkxpbmVDb2xvclwiOntcIiRpZFwiOlwiMjQ5XCIsXCIkdHlwZVwiOlwiTkxSRS5Db21tb24uRG9tLlNvbGlkQ29sb3JCcnVzaCwgTkxSRS5Db21tb25cIixcIkNvbG9yXCI6e1wiJGlkXCI6XCIyNTBcIixcIkFcIjoyNTUsXCJSXCI6MjU1LFwiR1wiOjAsXCJCXCI6MH19LFwiTGluZVdlaWdodFwiOjAuMCxcIkxpbmVUeXBlXCI6MH19LFwiQ3VzdG9tU3dpbWxhbmVNaWxlc3RvbmVTdHlsZUxpc3RcIjpbXSxcIkN1c3RvbVN3aW1sYW5lVGFza1N0eWxlTGlzdFwiOltdLFwiSXNWaXNpYmxlXCI6dHJ1ZX0sXCJDdXN0b21Td2ltbGFuZUFjdGl2aXRpZXNTdHlsZUxpc3RcIjpbXSxcIklzVmlzaWJsZVwiOnRydWUsXCJTcGFjaW5nXCI6Mn0sXCJDdXN0b21NaWxlc3RvbmVTdHlsZUxpc3RcIjpbXSxcIkN1c3RvbVRhc2tTdHlsZUxpc3RcIjpbXSxcIkN1c3RvbVN3aW1sYW5lRGVmaW5pdGlvblN0eWxlTGlzdFwiOlt7XCIkaWRcIjpcIjI1MVwiLFwiU3R5bGVcIjp7XCIkaWRcIjpcIjI1MlwiLFwiSGVhZGVyU3R5bGVcIjp7XCIkaWRcIjpcIjI1M1wiLFwiVGV4dFN0eWxlXCI6e1wiJGlkXCI6XCIyNTRcIixcIkZvbnRTZXR0aW5nc1wiOntcIiRpZFwiOlwiMjU1XCIsXCJGb250U2l6ZVwiOjEyLFwiRm9udE5hbWVcIjpcIkNhbGlicmlcIixcIklzQm9sZFwiOnRydWUsXCJJc0l0YWxpY1wiOmZhbHNlLFwiSXNVbmRlcmxpbmVkXCI6ZmFsc2V9LFwiQXV0b1NpemVcIjowLFwiRm9yZWdyb3VuZFwiOntcIiRpZFwiOlwiMjU2XCIsXCJDb2xvclwiOntcIiRpZFwiOlwiMjU3XCIsXCJBXCI6MjU1LFwiUlwiOjYwLFwiR1wiOjU0LFwiQlwiOjQ5fX0sXCJCYWNrZ3JvdW5kRmlsbFR5cGVcIjowLFwiTWF4V2lkdGhcIjowLjAsXCJNYXhIZWlnaHRcIjowLjAsXCJTbWFydEZvcmVncm91bmRJc0FjdGl2ZVwiOmZhbHNlLFwiSG9yaXpvbnRhbEFsaWdubWVudFwiOjAsXCJWZXJ0aWNhbEFsaWdubWVudFwiOjAsXCJTbWFydEZvcmVncm91bmRcIjpudWxsLFwiTWFyZ2luXCI6e1wiJGlkXCI6XCIyNThcIixcIlRvcFwiOjAuMCxcIkxlZnRcIjowLjAsXCJSaWdodFwiOjAuMCxcIkJvdHRvbVwiOjAuMH0sXCJQYWRkaW5nXCI6e1wiJGlkXCI6XCIyNTlcIixcIlRvcFwiOjAuMCxcIkxlZnRcIjowLjAsXCJSaWdodFwiOjAuMCxcIkJvdHRvbVwiOjAuMH0sXCJCYWNrZ3JvdW5kXCI6bnVsbCxcIklzVmlzaWJsZVwiOmZhbHNlLFwiV2lkdGhcIjowLjAsXCJIZWlnaHRcIjowLjAsXCJCb3JkZXJTdHlsZVwiOm51bGx9LFwiUmVjdGFuZ2xlU3R5bGVcIjp7XCIkaWRcIjpcIjI2MFwiLFwiTWFyZ2luXCI6e1wiJGlkXCI6XCIyNjFcIixcIlRvcFwiOjAuMCxcIkxlZnRcIjowLjAsXCJSaWdodFwiOjAuMCxcIkJvdHRvbVwiOjAuMH0sXCJQYWRkaW5nXCI6e1wiJGlkXCI6XCIyNjJcIixcIlRvcFwiOjAuMCxcIkxlZnRcIjowLjAsXCJSaWdodFwiOjAuMCxcIkJvdHRvbVwiOjAuMH0sXCJCYWNrZ3JvdW5kXCI6e1wiJGlkXCI6XCIyNjNcIixcIkNvbG9yXCI6e1wiJGlkXCI6XCIyNjRcIixcIkFcIjoyNTUsXCJSXCI6MjU1LFwiR1wiOjE5MixcIkJcIjowfX0sXCJJc1Zpc2libGVcIjpmYWxzZSxcIldpZHRoXCI6MC4wLFwiSGVpZ2h0XCI6MC4wLFwiQm9yZGVyU3R5bGVcIjp7XCIkaWRcIjpcIjI2NVwiLFwiTGluZUNvbG9yXCI6e1wiJGlkXCI6XCIyNjZcIixcIiR0eXBlXCI6XCJOTFJFLkNvbW1vbi5Eb20uU29saWRDb2xvckJydXNoLCBOTFJFLkNvbW1vblwiLFwiQ29sb3JcIjp7XCIkaWRcIjpcIjI2N1wiLFwiQVwiOjI1NSxcIlJcIjo2MCxcIkdcIjo1NCxcIkJcIjo0OX19LFwiTGluZVdlaWdodFwiOjAuMCxcIkxpbmVUeXBlXCI6MH19LFwiVGV4dElzVmVydGljYWxcIjpmYWxzZX0sXCJCYWNrZ3JvdW5kU3R5bGVcIjp7XCIkaWRcIjpcIjI2OFwiLFwiTWFyZ2luXCI6e1wiJGlkXCI6XCIyNjlcIixcIlRvcFwiOjAuMCxcIkxlZnRcIjowLjAsXCJSaWdodFwiOjAuMCxcIkJvdHRvbVwiOjAuMH0sXCJQYWRkaW5nXCI6e1wiJGlkXCI6XCIyNzBcIixcIlRvcFwiOjAuMCxcIkxlZnRcIjowLjAsXCJSaWdodFwiOjAuMCxcIkJvdHRvbVwiOjAuMH0sXCJCYWNrZ3JvdW5kXCI6e1wiJGlkXCI6XCIyNzFcIixcIkNvbG9yXCI6e1wiJGlkXCI6XCIyNzJcIixcIkFcIjozOCxcIlJcIjoyNTUsXCJHXCI6MTkyLFwiQlwiOjB9fSxcIklzVmlzaWJsZVwiOnRydWUsXCJXaWR0aFwiOjAuMCxcIkhlaWdodFwiOjAuMCxcIkJvcmRlclN0eWxlXCI6e1wiJGlkXCI6XCIyNzNcIixcIkxpbmVDb2xvclwiOntcIiRpZFwiOlwiMjc0XCIsXCIkdHlwZVwiOlwiTkxSRS5Db21tb24uRG9tLlNvbGlkQ29sb3JCcnVzaCwgTkxSRS5Db21tb25cIixcIkNvbG9yXCI6e1wiJGlkXCI6XCIyNzVcIixcIkFcIjoyNTUsXCJSXCI6MjA4LFwiR1wiOjIwNixcIkJcIjoyMDZ9fSxcIkxpbmVXZWlnaHRcIjowLjAsXCJMaW5lVHlwZVwiOjB9fSxcIklzQWJvdmVUaW1lYmFuZFwiOmZhbHNlfSxcIkN1c3RvbVN3aW1sYW5lTWlsZXN0b25lU3R5bGVMaXN0XCI6W3tcIiRpZFwiOlwiMjc2XCIsXCJUaXRsZVN0eWxlXCI6e1wiJGlkXCI6XCIyNzdcIixcIkZvbnRTZXR0aW5nc1wiOntcIiRpZFwiOlwiMjc4XCIsXCJGb250U2l6ZVwiOjExLFwiRm9udE5hbWVcIjpcIkNhbGlicmlcIixcIklzQm9sZFwiOnRydWUsXCJJc0l0YWxpY1wiOmZhbHNlLFwiSXNVbmRlcmxpbmVkXCI6ZmFsc2V9LFwiQXV0b1NpemVcIjowLFwiRm9yZWdyb3VuZFwiOntcIiRpZFwiOlwiMjc5XCIsXCJDb2xvclwiOntcIiRpZFwiOlwiMjgw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I4MVwiLFwiVG9wXCI6MC4wLFwiTGVmdFwiOjAuMCxcIlJpZ2h0XCI6MC4wLFwiQm90dG9tXCI6MC4wfSxcIlBhZGRpbmdcIjp7XCIkaWRcIjpcIjI4MlwiLFwiVG9wXCI6MC4wLFwiTGVmdFwiOjAuMCxcIlJpZ2h0XCI6MC4wLFwiQm90dG9tXCI6MC4wfSxcIkJhY2tncm91bmRcIjp7XCIkcmVmXCI6XCIxMDVcIn0sXCJJc1Zpc2libGVcIjp0cnVlLFwiV2lkdGhcIjowLjAsXCJIZWlnaHRcIjowLjAsXCJCb3JkZXJTdHlsZVwiOm51bGx9LFwiRGF0ZVN0eWxlXCI6e1wiJGlkXCI6XCIyODNcIixcIkZvbnRTZXR0aW5nc1wiOntcIiRpZFwiOlwiMjg0XCIsXCJGb250U2l6ZVwiOjEwLFwiRm9udE5hbWVcIjpcIkNhbGlicmlcIixcIklzQm9sZFwiOmZhbHNlLFwiSXNJdGFsaWNcIjpmYWxzZSxcIklzVW5kZXJsaW5lZFwiOmZhbHNlfSxcIkF1dG9TaXplXCI6MCxcIkZvcmVncm91bmRcIjp7XCIkaWRcIjpcIjI4N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yODZcIixcIlRvcFwiOjAuMCxcIkxlZnRcIjowLjAsXCJSaWdodFwiOjAuMCxcIkJvdHRvbVwiOjAuMH0sXCJQYWRkaW5nXCI6e1wiJGlkXCI6XCIyODd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QsXCJTaGFwZVNpemVcIjoxLFwiU2hhcGVTdHlsZVwiOntcIiRpZFwiOlwiMjg4XCIsXCJNYXJnaW5cIjp7XCIkaWRcIjpcIjI4OVwiLFwiVG9wXCI6MC4wLFwiTGVmdFwiOjAuMCxcIlJpZ2h0XCI6MC4wLFwiQm90dG9tXCI6MC4wfSxcIlBhZGRpbmdcIjp7XCIkaWRcIjpcIjI5MFwiLFwiVG9wXCI6MC4wLFwiTGVmdFwiOjAuMCxcIlJpZ2h0XCI6MC4wLFwiQm90dG9tXCI6MC4wfSxcIkJhY2tncm91bmRcIjp7XCIkaWRcIjpcIjI5MVwiLFwiQ29sb3JcIjp7XCIkaWRcIjpcIjI5MlwiLFwiQVwiOjI1NSxcIlJcIjoyNTUsXCJHXCI6MTkyLFwiQlwiOjB9fSxcIklzVmlzaWJsZVwiOnRydWUsXCJXaWR0aFwiOjE4LjAsXCJIZWlnaHRcIjoyMC4wLFwiQm9yZGVyU3R5bGVcIjp7XCIkaWRcIjpcIjI5M1wiLFwiTGluZUNvbG9yXCI6bnVsbCxcIkxpbmVXZWlnaHRcIjowLjAsXCJMaW5lVHlwZVwiOjB9fSxcIkRhdGVGb3JtYXRcIjp7XCIkaWRcIjpcIjI5N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c0ZDNmYmQyLWY0NjQtNDFlMS04MjliLWM1NzI0Yjg0YmQ0MVwiLFwiU3BhY2luZ1wiOjV9LHtcIiRpZFwiOlwiMjk1XCIsXCJUaXRsZVN0eWxlXCI6e1wiJGlkXCI6XCIyOTZcIixcIkZvbnRTZXR0aW5nc1wiOntcIiRpZFwiOlwiMjk3XCIsXCJGb250U2l6ZVwiOjExLFwiRm9udE5hbWVcIjpcIkNhbGlicmlcIixcIklzQm9sZFwiOnRydWUsXCJJc0l0YWxpY1wiOmZhbHNlLFwiSXNVbmRlcmxpbmVkXCI6ZmFsc2V9LFwiQXV0b1NpemVcIjoyLFwiRm9yZWdyb3VuZFwiOntcIiRpZFwiOlwiMjk4XCIsXCJDb2xvclwiOntcIiRpZFwiOlwiMjk5XCIsXCJBXCI6MjU1LFwiUlwiOjAsXCJHXCI6MCxcIkJcIjowfX0sXCJCYWNrZ3JvdW5kRmlsbFR5cGVcIjowLFwiTWF4V2lkdGhcIjoxMDAuNzczMzMzMzMzMzMzMzQsXCJNYXhIZWlnaHRcIjpcIkluZmluaXR5XCIsXCJTbWFydEZvcmVncm91bmRJc0FjdGl2ZVwiOmZhbHNlLFwiSG9yaXpvbnRhbEFsaWdubWVudFwiOjAsXCJWZXJ0aWNhbEFsaWdubWVudFwiOjAsXCJTbWFydEZvcmVncm91bmRcIjpudWxsLFwiTWFyZ2luXCI6e1wiJGlkXCI6XCIzMDBcIixcIlRvcFwiOjAuMCxcIkxlZnRcIjowLjAsXCJSaWdodFwiOjAuMCxcIkJvdHRvbVwiOjAuMH0sXCJQYWRkaW5nXCI6e1wiJGlkXCI6XCIzMDFcIixcIlRvcFwiOjAuMCxcIkxlZnRcIjowLjAsXCJSaWdodFwiOjAuMCxcIkJvdHRvbVwiOjAuMH0sXCJCYWNrZ3JvdW5kXCI6e1wiJHJlZlwiOlwiMTA1XCJ9LFwiSXNWaXNpYmxlXCI6dHJ1ZSxcIldpZHRoXCI6MC4wLFwiSGVpZ2h0XCI6MC4wLFwiQm9yZGVyU3R5bGVcIjpudWxsfSxcIkRhdGVTdHlsZVwiOntcIiRpZFwiOlwiMzAyXCIsXCJGb250U2V0dGluZ3NcIjp7XCIkaWRcIjpcIjMwM1wiLFwiRm9udFNpemVcIjoxMCxcIkZvbnROYW1lXCI6XCJDYWxpYnJpXCIsXCJJc0JvbGRcIjpmYWxzZSxcIklzSXRhbGljXCI6ZmFsc2UsXCJJc1VuZGVybGluZWRcIjpmYWxzZX0sXCJBdXRvU2l6ZVwiOjAsXCJGb3JlZ3JvdW5kXCI6e1wiJGlkXCI6XCIzMDR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A1XCIsXCJUb3BcIjowLjAsXCJMZWZ0XCI6MC4wLFwiUmlnaHRcIjowLjAsXCJCb3R0b21cIjowLjB9LFwiUGFkZGluZ1wiOntcIiRpZFwiOlwiMzA2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wN1wiLFwiTWFyZ2luXCI6e1wiJGlkXCI6XCIzMDhcIixcIlRvcFwiOjAuMCxcIkxlZnRcIjowLjAsXCJSaWdodFwiOjAuMCxcIkJvdHRvbVwiOjAuMH0sXCJQYWRkaW5nXCI6e1wiJGlkXCI6XCIzMDlcIixcIlRvcFwiOjAuMCxcIkxlZnRcIjowLjAsXCJSaWdodFwiOjAuMCxcIkJvdHRvbVwiOjAuMH0sXCJCYWNrZ3JvdW5kXCI6e1wiJGlkXCI6XCIzMTBcIixcIkNvbG9yXCI6e1wiJGlkXCI6XCIzMTFcIixcIkFcIjoyNTUsXCJSXCI6MjU1LFwiR1wiOjE5MixcIkJcIjowfX0sXCJJc1Zpc2libGVcIjp0cnVlLFwiV2lkdGhcIjoxOC4wLFwiSGVpZ2h0XCI6MjAuMCxcIkJvcmRlclN0eWxlXCI6e1wiJGlkXCI6XCIzMTJcIixcIkxpbmVDb2xvclwiOm51bGwsXCJMaW5lV2VpZ2h0XCI6MC4wLFwiTGluZVR5cGVcIjowfX0sXCJEYXRlRm9ybWF0XCI6e1wiJGlkXCI6XCIz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GQzZmJkMi1mNDY0LTQxZTEtODI5Yi1jNTcyNGI4NGJkNDFcIixcIlNwYWNpbmdcIjo1fSx7XCIkaWRcIjpcIjMxNFwiLFwiVGl0bGVTdHlsZVwiOntcIiRpZFwiOlwiMzE1XCIsXCJGb250U2V0dGluZ3NcIjp7XCIkaWRcIjpcIjMxNlwiLFwiRm9udFNpemVcIjoxMSxcIkZvbnROYW1lXCI6XCJDYWxpYnJpXCIsXCJJc0JvbGRcIjp0cnVlLFwiSXNJdGFsaWNcIjpmYWxzZSxcIklzVW5kZXJsaW5lZFwiOmZhbHNlfSxcIkF1dG9TaXplXCI6MCxcIkZvcmVncm91bmRcIjp7XCIkaWRcIjpcIjMxN1wiLFwiQ29sb3JcIjp7XCIkaWRcIjpcIjMx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zMTlcIixcIlRvcFwiOjAuMCxcIkxlZnRcIjowLjAsXCJSaWdodFwiOjAuMCxcIkJvdHRvbVwiOjAuMH0sXCJQYWRkaW5nXCI6e1wiJGlkXCI6XCIzMjBcIixcIlRvcFwiOjAuMCxcIkxlZnRcIjowLjAsXCJSaWdodFwiOjAuMCxcIkJvdHRvbVwiOjAuMH0sXCJCYWNrZ3JvdW5kXCI6e1wiJHJlZlwiOlwiMTA1XCJ9LFwiSXNWaXNpYmxlXCI6dHJ1ZSxcIldpZHRoXCI6MC4wLFwiSGVpZ2h0XCI6MC4wLFwiQm9yZGVyU3R5bGVcIjpudWxsfSxcIkRhdGVTdHlsZVwiOntcIiRpZFwiOlwiMzIxXCIsXCJGb250U2V0dGluZ3NcIjp7XCIkaWRcIjpcIjMyMlwiLFwiRm9udFNpemVcIjoxMCxcIkZvbnROYW1lXCI6XCJDYWxpYnJpXCIsXCJJc0JvbGRcIjpmYWxzZSxcIklzSXRhbGljXCI6ZmFsc2UsXCJJc1VuZGVybGluZWRcIjpmYWxzZX0sXCJBdXRvU2l6ZVwiOjAsXCJGb3JlZ3JvdW5kXCI6e1wiJGlkXCI6XCIzMjN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I0XCIsXCJUb3BcIjowLjAsXCJMZWZ0XCI6MC4wLFwiUmlnaHRcIjowLjAsXCJCb3R0b21cIjowLjB9LFwiUGFkZGluZ1wiOntcIiRpZFwiOlwiMzI1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yNlwiLFwiTWFyZ2luXCI6e1wiJGlkXCI6XCIzMjdcIixcIlRvcFwiOjAuMCxcIkxlZnRcIjowLjAsXCJSaWdodFwiOjAuMCxcIkJvdHRvbVwiOjAuMH0sXCJQYWRkaW5nXCI6e1wiJGlkXCI6XCIzMjhcIixcIlRvcFwiOjAuMCxcIkxlZnRcIjowLjAsXCJSaWdodFwiOjAuMCxcIkJvdHRvbVwiOjAuMH0sXCJCYWNrZ3JvdW5kXCI6e1wiJGlkXCI6XCIzMjlcIixcIkNvbG9yXCI6e1wiJGlkXCI6XCIzMzBcIixcIkFcIjoyNTUsXCJSXCI6MjU1LFwiR1wiOjE5MixcIkJcIjowfX0sXCJJc1Zpc2libGVcIjp0cnVlLFwiV2lkdGhcIjoxOC4wLFwiSGVpZ2h0XCI6MjAuMCxcIkJvcmRlclN0eWxlXCI6e1wiJGlkXCI6XCIzMzFcIixcIkxpbmVDb2xvclwiOm51bGwsXCJMaW5lV2VpZ2h0XCI6MC4wLFwiTGluZVR5cGVcIjowfX0sXCJEYXRlRm9ybWF0XCI6e1wiJGlkXCI6XCIzMz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GQzZmJkMi1mNDY0LTQxZTEtODI5Yi1jNTcyNGI4NGJkNDFcIixcIlNwYWNpbmdcIjo1fSx7XCIkaWRcIjpcIjMzM1wiLFwiVGl0bGVTdHlsZVwiOntcIiRpZFwiOlwiMzM0XCIsXCJGb250U2V0dGluZ3NcIjp7XCIkaWRcIjpcIjMzNVwiLFwiRm9udFNpemVcIjoxMSxcIkZvbnROYW1lXCI6XCJDYWxpYnJpXCIsXCJJc0JvbGRcIjp0cnVlLFwiSXNJdGFsaWNcIjpmYWxzZSxcIklzVW5kZXJsaW5lZFwiOmZhbHNlfSxcIkF1dG9TaXplXCI6MixcIkZvcmVncm91bmRcIjp7XCIkaWRcIjpcIjMzNlwiLFwiQ29sb3JcIjp7XCIkaWRcIjpcIjMzN1wiLFwiQVwiOjI1NSxcIlJcIjowLFwiR1wiOjAsXCJCXCI6MH19LFwiQmFja2dyb3VuZEZpbGxUeXBlXCI6MCxcIk1heFdpZHRoXCI6OTAuMjgsXCJNYXhIZWlnaHRcIjpcIkluZmluaXR5XCIsXCJTbWFydEZvcmVncm91bmRJc0FjdGl2ZVwiOmZhbHNlLFwiSG9yaXpvbnRhbEFsaWdubWVudFwiOjAsXCJWZXJ0aWNhbEFsaWdubWVudFwiOjAsXCJTbWFydEZvcmVncm91bmRcIjpudWxsLFwiTWFyZ2luXCI6e1wiJGlkXCI6XCIzMzhcIixcIlRvcFwiOjAuMCxcIkxlZnRcIjowLjAsXCJSaWdodFwiOjAuMCxcIkJvdHRvbVwiOjAuMH0sXCJQYWRkaW5nXCI6e1wiJGlkXCI6XCIzMzlcIixcIlRvcFwiOjAuMCxcIkxlZnRcIjowLjAsXCJSaWdodFwiOjAuMCxcIkJvdHRvbVwiOjAuMH0sXCJCYWNrZ3JvdW5kXCI6e1wiJHJlZlwiOlwiMTA1XCJ9LFwiSXNWaXNpYmxlXCI6dHJ1ZSxcIldpZHRoXCI6MC4wLFwiSGVpZ2h0XCI6MC4wLFwiQm9yZGVyU3R5bGVcIjpudWxsfSxcIkRhdGVTdHlsZVwiOntcIiRpZFwiOlwiMzQwXCIsXCJGb250U2V0dGluZ3NcIjp7XCIkaWRcIjpcIjM0MVwiLFwiRm9udFNpemVcIjoxMCxcIkZvbnROYW1lXCI6XCJDYWxpYnJpXCIsXCJJc0JvbGRcIjpmYWxzZSxcIklzSXRhbGljXCI6ZmFsc2UsXCJJc1VuZGVybGluZWRcIjpmYWxzZX0sXCJBdXRvU2l6ZVwiOjAsXCJGb3JlZ3JvdW5kXCI6e1wiJGlkXCI6XCIzNDJ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QzXCIsXCJUb3BcIjowLjAsXCJMZWZ0XCI6MC4wLFwiUmlnaHRcIjowLjAsXCJCb3R0b21cIjowLjB9LFwiUGFkZGluZ1wiOntcIiRpZFwiOlwiMzQ0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0NVwiLFwiTWFyZ2luXCI6e1wiJGlkXCI6XCIzNDZcIixcIlRvcFwiOjAuMCxcIkxlZnRcIjowLjAsXCJSaWdodFwiOjAuMCxcIkJvdHRvbVwiOjAuMH0sXCJQYWRkaW5nXCI6e1wiJGlkXCI6XCIzNDdcIixcIlRvcFwiOjAuMCxcIkxlZnRcIjowLjAsXCJSaWdodFwiOjAuMCxcIkJvdHRvbVwiOjAuMH0sXCJCYWNrZ3JvdW5kXCI6e1wiJGlkXCI6XCIzNDhcIixcIkNvbG9yXCI6e1wiJGlkXCI6XCIzNDlcIixcIkFcIjoyNTUsXCJSXCI6MjU1LFwiR1wiOjE5MixcIkJcIjowfX0sXCJJc1Zpc2libGVcIjp0cnVlLFwiV2lkdGhcIjoxOC4wLFwiSGVpZ2h0XCI6MjAuMCxcIkJvcmRlclN0eWxlXCI6e1wiJGlkXCI6XCIzNTBcIixcIkxpbmVDb2xvclwiOm51bGwsXCJMaW5lV2VpZ2h0XCI6MC4wLFwiTGluZVR5cGVcIjowfX0sXCJEYXRlRm9ybWF0XCI6e1wiJGlkXCI6XCIzNT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GQzZmJkMi1mNDY0LTQxZTEtODI5Yi1jNTcyNGI4NGJkNDFcIixcIlNwYWNpbmdcIjo1fSx7XCIkaWRcIjpcIjM1MlwiLFwiVGl0bGVTdHlsZVwiOntcIiRpZFwiOlwiMzUzXCIsXCJGb250U2V0dGluZ3NcIjp7XCIkaWRcIjpcIjM1NFwiLFwiRm9udFNpemVcIjoxMSxcIkZvbnROYW1lXCI6XCJDYWxpYnJpXCIsXCJJc0JvbGRcIjp0cnVlLFwiSXNJdGFsaWNcIjpmYWxzZSxcIklzVW5kZXJsaW5lZFwiOmZhbHNlfSxcIkF1dG9TaXplXCI6MCxcIkZvcmVncm91bmRcIjp7XCIkaWRcIjpcIjM1NVwiLFwiQ29sb3JcIjp7XCIkaWRcIjpcIjM1N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zNTdcIixcIlRvcFwiOjAuMCxcIkxlZnRcIjowLjAsXCJSaWdodFwiOjAuMCxcIkJvdHRvbVwiOjAuMH0sXCJQYWRkaW5nXCI6e1wiJGlkXCI6XCIzNThcIixcIlRvcFwiOjAuMCxcIkxlZnRcIjowLjAsXCJSaWdodFwiOjAuMCxcIkJvdHRvbVwiOjAuMH0sXCJCYWNrZ3JvdW5kXCI6e1wiJHJlZlwiOlwiMTA1XCJ9LFwiSXNWaXNpYmxlXCI6dHJ1ZSxcIldpZHRoXCI6MC4wLFwiSGVpZ2h0XCI6MC4wLFwiQm9yZGVyU3R5bGVcIjpudWxsfSxcIkRhdGVTdHlsZVwiOntcIiRpZFwiOlwiMzU5XCIsXCJGb250U2V0dGluZ3NcIjp7XCIkaWRcIjpcIjM2MFwiLFwiRm9udFNpemVcIjoxMCxcIkZvbnROYW1lXCI6XCJDYWxpYnJpXCIsXCJJc0JvbGRcIjpmYWxzZSxcIklzSXRhbGljXCI6ZmFsc2UsXCJJc1VuZGVybGluZWRcIjpmYWxzZX0sXCJBdXRvU2l6ZVwiOjAsXCJGb3JlZ3JvdW5kXCI6e1wiJGlkXCI6XCIzNjF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MzYyXCIsXCJUb3BcIjowLjAsXCJMZWZ0XCI6MC4wLFwiUmlnaHRcIjowLjAsXCJCb3R0b21cIjowLjB9LFwiUGFkZGluZ1wiOntcIiRpZFwiOlwiMzYz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0LFwiU2hhcGVTaXplXCI6MSxcIlNoYXBlU3R5bGVcIjp7XCIkaWRcIjpcIjM2NFwiLFwiTWFyZ2luXCI6e1wiJGlkXCI6XCIzNjVcIixcIlRvcFwiOjAuMCxcIkxlZnRcIjowLjAsXCJSaWdodFwiOjAuMCxcIkJvdHRvbVwiOjAuMH0sXCJQYWRkaW5nXCI6e1wiJGlkXCI6XCIzNjZcIixcIlRvcFwiOjAuMCxcIkxlZnRcIjowLjAsXCJSaWdodFwiOjAuMCxcIkJvdHRvbVwiOjAuMH0sXCJCYWNrZ3JvdW5kXCI6e1wiJGlkXCI6XCIzNjdcIixcIkNvbG9yXCI6e1wiJGlkXCI6XCIzNjhcIixcIkFcIjoyNTUsXCJSXCI6MjU1LFwiR1wiOjE5MixcIkJcIjowfX0sXCJJc1Zpc2libGVcIjp0cnVlLFwiV2lkdGhcIjoxOC4wLFwiSGVpZ2h0XCI6MjAuMCxcIkJvcmRlclN0eWxlXCI6e1wiJGlkXCI6XCIzNjlcIixcIkxpbmVDb2xvclwiOm51bGwsXCJMaW5lV2VpZ2h0XCI6MC4wLFwiTGluZVR5cGVcIjowfX0sXCJEYXRlRm9ybWF0XCI6e1wiJGlkXCI6XCIzNz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5YTRhYjg1OS01ODRmLTQ4OTgtOWM3YS00NjRiYTlhNWMxNTFcIixcIlNwYWNpbmdcIjo1fSx7XCIkaWRcIjpcIjM3MVwiLFwiVGl0bGVTdHlsZVwiOntcIiRpZFwiOlwiMzcyXCIsXCJGb250U2V0dGluZ3NcIjp7XCIkaWRcIjpcIjM3M1wiLFwiRm9udFNpemVcIjoxMSxcIkZvbnROYW1lXCI6XCJDYWxpYnJpXCIsXCJJc0JvbGRcIjp0cnVlLFwiSXNJdGFsaWNcIjpmYWxzZSxcIklzVW5kZXJsaW5lZFwiOmZhbHNlfSxcIkF1dG9TaXplXCI6MixcIkZvcmVncm91bmRcIjp7XCIkaWRcIjpcIjM3NFwiLFwiQ29sb3JcIjp7XCIkaWRcIjpcIjM3NVwiLFwiQVwiOjI1NSxcIlJcIjowLFwiR1wiOjAsXCJCXCI6MH19LFwiQmFja2dyb3VuZEZpbGxUeXBlXCI6MCxcIk1heFdpZHRoXCI6NzQuMzk2NjY2NjY2NjY2Njc1LFwiTWF4SGVpZ2h0XCI6XCJJbmZpbml0eVwiLFwiU21hcnRGb3JlZ3JvdW5kSXNBY3RpdmVcIjpmYWxzZSxcIkhvcml6b250YWxBbGlnbm1lbnRcIjowLFwiVmVydGljYWxBbGlnbm1lbnRcIjowLFwiU21hcnRGb3JlZ3JvdW5kXCI6bnVsbCxcIk1hcmdpblwiOntcIiRpZFwiOlwiMzc2XCIsXCJUb3BcIjowLjAsXCJMZWZ0XCI6MC4wLFwiUmlnaHRcIjowLjAsXCJCb3R0b21cIjowLjB9LFwiUGFkZGluZ1wiOntcIiRpZFwiOlwiMzc3XCIsXCJUb3BcIjowLjAsXCJMZWZ0XCI6MC4wLFwiUmlnaHRcIjowLjAsXCJCb3R0b21cIjowLjB9LFwiQmFja2dyb3VuZFwiOntcIiRyZWZcIjpcIjEwNVwifSxcIklzVmlzaWJsZVwiOnRydWUsXCJXaWR0aFwiOjAuMCxcIkhlaWdodFwiOjAuMCxcIkJvcmRlclN0eWxlXCI6bnVsbH0sXCJEYXRlU3R5bGVcIjp7XCIkaWRcIjpcIjM3OFwiLFwiRm9udFNldHRpbmdzXCI6e1wiJGlkXCI6XCIzNzlcIixcIkZvbnRTaXplXCI6MTAsXCJGb250TmFtZVwiOlwiQ2FsaWJyaVwiLFwiSXNCb2xkXCI6ZmFsc2UsXCJJc0l0YWxpY1wiOmZhbHNlLFwiSXNVbmRlcmxpbmVkXCI6ZmFsc2V9LFwiQXV0b1NpemVcIjowLFwiRm9yZWdyb3VuZFwiOntcIiRpZFwiOlwiMzg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M4MVwiLFwiVG9wXCI6MC4wLFwiTGVmdFwiOjAuMCxcIlJpZ2h0XCI6MC4wLFwiQm90dG9tXCI6MC4wfSxcIlBhZGRpbmdcIjp7XCIkaWRcIjpcIjM4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CxcIlNoYXBlU2l6ZVwiOjEsXCJTaGFwZV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MjU1LFwiUlwiOjI1NSxcIkdcIjoxOTIsXCJCXCI6MH19LFwiSXNWaXNpYmxlXCI6dHJ1ZSxcIldpZHRoXCI6MTguMCxcIkhlaWdodFwiOjIwLjAsXCJCb3JkZXJTdHlsZVwiOntcIiRpZFwiOlwiMzg4XCIsXCJMaW5lQ29sb3JcIjpudWxsLFwiTGluZVdlaWdodFwiOjAuMCxcIkxpbmVUeXBlXCI6MH19LFwiRGF0ZUZvcm1hdFwiOntcIiRpZFwiOlwiMzg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E0YWI4NTktNTg0Zi00ODk4LTljN2EtNDY0YmE5YTVjMTUxXCIsXCJTcGFjaW5nXCI6NX0se1wiJGlkXCI6XCIzOTBcIixcIlRpdGxlU3R5bGVcIjp7XCIkaWRcIjpcIjM5MVwiLFwiRm9udFNldHRpbmdzXCI6e1wiJGlkXCI6XCIzOTJcIixcIkZvbnRTaXplXCI6MTEsXCJGb250TmFtZVwiOlwiQ2FsaWJyaVwiLFwiSXNCb2xkXCI6dHJ1ZSxcIklzSXRhbGljXCI6ZmFsc2UsXCJJc1VuZGVybGluZWRcIjpmYWxzZX0sXCJBdXRvU2l6ZVwiOjAsXCJGb3JlZ3JvdW5kXCI6e1wiJGlkXCI6XCIzOTNcIixcIkNvbG9yXCI6e1wiJGlkXCI6XCIzOTR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zk1XCIsXCJUb3BcIjowLjAsXCJMZWZ0XCI6MC4wLFwiUmlnaHRcIjowLjAsXCJCb3R0b21cIjowLjB9LFwiUGFkZGluZ1wiOntcIiRpZFwiOlwiMzk2XCIsXCJUb3BcIjowLjAsXCJMZWZ0XCI6MC4wLFwiUmlnaHRcIjowLjAsXCJCb3R0b21cIjowLjB9LFwiQmFja2dyb3VuZFwiOntcIiRyZWZcIjpcIjEwNVwifSxcIklzVmlzaWJsZVwiOnRydWUsXCJXaWR0aFwiOjAuMCxcIkhlaWdodFwiOjAuMCxcIkJvcmRlclN0eWxlXCI6bnVsbH0sXCJEYXRlU3R5bGVcIjp7XCIkaWRcIjpcIjM5N1wiLFwiRm9udFNldHRpbmdzXCI6e1wiJGlkXCI6XCIzOThcIixcIkZvbnRTaXplXCI6MTAsXCJGb250TmFtZVwiOlwiQ2FsaWJyaVwiLFwiSXNCb2xkXCI6ZmFsc2UsXCJJc0l0YWxpY1wiOmZhbHNlLFwiSXNVbmRlcmxpbmVkXCI6ZmFsc2V9LFwiQXV0b1NpemVcIjowLFwiRm9yZWdyb3VuZFwiOntcIiRpZFwiOlwiMzk5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QwMFwiLFwiVG9wXCI6MC4wLFwiTGVmdFwiOjAuMCxcIlJpZ2h0XCI6MC4wLFwiQm90dG9tXCI6MC4wfSxcIlBhZGRpbmdcIjp7XCIkaWRcIjpcIjQwM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CxcIlNoYXBlU2l6ZVwiOjEsXCJTaGFwZVN0eWxlXCI6e1wiJGlkXCI6XCI0MDJcIixcIk1hcmdpblwiOntcIiRpZFwiOlwiNDAzXCIsXCJUb3BcIjowLjAsXCJMZWZ0XCI6MC4wLFwiUmlnaHRcIjowLjAsXCJCb3R0b21cIjowLjB9LFwiUGFkZGluZ1wiOntcIiRpZFwiOlwiNDA0XCIsXCJUb3BcIjowLjAsXCJMZWZ0XCI6MC4wLFwiUmlnaHRcIjowLjAsXCJCb3R0b21cIjowLjB9LFwiQmFja2dyb3VuZFwiOntcIiRpZFwiOlwiNDA1XCIsXCJDb2xvclwiOntcIiRpZFwiOlwiNDA2XCIsXCJBXCI6MjU1LFwiUlwiOjI1NSxcIkdcIjoxOTIsXCJCXCI6MH19LFwiSXNWaXNpYmxlXCI6dHJ1ZSxcIldpZHRoXCI6MTguMCxcIkhlaWdodFwiOjIwLjAsXCJCb3JkZXJTdHlsZVwiOntcIiRpZFwiOlwiNDA3XCIsXCJMaW5lQ29sb3JcIjpudWxsLFwiTGluZVdlaWdodFwiOjAuMCxcIkxpbmVUeXBlXCI6MH19LFwiRGF0ZUZvcm1hdFwiOntcIiRpZFwiOlwiNDA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E0YWI4NTktNTg0Zi00ODk4LTljN2EtNDY0YmE5YTVjMTUxXCIsXCJTcGFjaW5nXCI6NX0se1wiJGlkXCI6XCI0MDlcIixcIlRpdGxlU3R5bGVcIjp7XCIkaWRcIjpcIjQxMFwiLFwiRm9udFNldHRpbmdzXCI6e1wiJGlkXCI6XCI0MTFcIixcIkZvbnRTaXplXCI6MTEsXCJGb250TmFtZVwiOlwiQ2FsaWJyaVwiLFwiSXNCb2xkXCI6dHJ1ZSxcIklzSXRhbGljXCI6ZmFsc2UsXCJJc1VuZGVybGluZWRcIjpmYWxzZX0sXCJBdXRvU2l6ZVwiOjIsXCJGb3JlZ3JvdW5kXCI6e1wiJGlkXCI6XCI0MTJcIixcIkNvbG9yXCI6e1wiJGlkXCI6XCI0MTNcIixcIkFcIjoyNTUsXCJSXCI6MCxcIkdcIjowLFwiQlwiOjB9fSxcIkJhY2tncm91bmRGaWxsVHlwZVwiOjAsXCJNYXhXaWR0aFwiOjg5LjE3NjY2NjY2NjY2NjY3NyxcIk1heEhlaWdodFwiOlwiSW5maW5pdHlcIixcIlNtYXJ0Rm9yZWdyb3VuZElzQWN0aXZlXCI6ZmFsc2UsXCJIb3Jpem9udGFsQWxpZ25tZW50XCI6MCxcIlZlcnRpY2FsQWxpZ25tZW50XCI6MCxcIlNtYXJ0Rm9yZWdyb3VuZFwiOm51bGwsXCJNYXJnaW5cIjp7XCIkaWRcIjpcIjQxNFwiLFwiVG9wXCI6MC4wLFwiTGVmdFwiOjAuMCxcIlJpZ2h0XCI6MC4wLFwiQm90dG9tXCI6MC4wfSxcIlBhZGRpbmdcIjp7XCIkaWRcIjpcIjQxNVwiLFwiVG9wXCI6MC4wLFwiTGVmdFwiOjAuMCxcIlJpZ2h0XCI6MC4wLFwiQm90dG9tXCI6MC4wfSxcIkJhY2tncm91bmRcIjp7XCIkcmVmXCI6XCIxMDVcIn0sXCJJc1Zpc2libGVcIjp0cnVlLFwiV2lkdGhcIjowLjAsXCJIZWlnaHRcIjowLjAsXCJCb3JkZXJTdHlsZVwiOm51bGx9LFwiRGF0ZVN0eWxlXCI6e1wiJGlkXCI6XCI0MTZcIixcIkZvbnRTZXR0aW5nc1wiOntcIiRpZFwiOlwiNDE3XCIsXCJGb250U2l6ZVwiOjEwLFwiRm9udE5hbWVcIjpcIkNhbGlicmlcIixcIklzQm9sZFwiOmZhbHNlLFwiSXNJdGFsaWNcIjpmYWxzZSxcIklzVW5kZXJsaW5lZFwiOmZhbHNlfSxcIkF1dG9TaXplXCI6MCxcIkZvcmVncm91bmRcIjp7XCIkaWRcIjpcIjQxOF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0MTlcIixcIlRvcFwiOjAuMCxcIkxlZnRcIjowLjAsXCJSaWdodFwiOjAuMCxcIkJvdHRvbVwiOjAuMH0sXCJQYWRkaW5nXCI6e1wiJGlkXCI6XCI0MjB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QsXCJTaGFwZVNpemVcIjoxLFwiU2hhcGVTdHlsZVwiOntcIiRpZFwiOlwiNDIxXCIsXCJNYXJnaW5cIjp7XCIkaWRcIjpcIjQyMlwiLFwiVG9wXCI6MC4wLFwiTGVmdFwiOjAuMCxcIlJpZ2h0XCI6MC4wLFwiQm90dG9tXCI6MC4wfSxcIlBhZGRpbmdcIjp7XCIkaWRcIjpcIjQyM1wiLFwiVG9wXCI6MC4wLFwiTGVmdFwiOjAuMCxcIlJpZ2h0XCI6MC4wLFwiQm90dG9tXCI6MC4wfSxcIkJhY2tncm91bmRcIjp7XCIkaWRcIjpcIjQyNFwiLFwiQ29sb3JcIjp7XCIkaWRcIjpcIjQyNVwiLFwiQVwiOjI1NSxcIlJcIjoyNTUsXCJHXCI6MTkyLFwiQlwiOjB9fSxcIklzVmlzaWJsZVwiOnRydWUsXCJXaWR0aFwiOjE4LjAsXCJIZWlnaHRcIjoyMC4wLFwiQm9yZGVyU3R5bGVcIjp7XCIkaWRcIjpcIjQyNlwiLFwiTGluZUNvbG9yXCI6bnVsbCxcIkxpbmVXZWlnaHRcIjowLjAsXCJMaW5lVHlwZVwiOjB9fSxcIkRhdGVGb3JtYXRcIjp7XCIkaWRcIjpcIjQy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udWxsLFwiU3BhY2luZ1wiOjV9XSxcIkN1c3RvbVN3aW1sYW5lVGFza1N0eWxlTGlzdFwiOltdfSx7XCIkaWRcIjpcIjQyOFwiLFwiU3R5bGVcIjp7XCIkaWRcIjpcIjQyOVwiLFwiSGVhZGVyU3R5bGVcIjp7XCIkaWRcIjpcIjQzMFwiLFwiVGV4dFN0eWxlXCI6e1wiJGlkXCI6XCI0MzFcIixcIkZvbnRTZXR0aW5nc1wiOntcIiRpZFwiOlwiNDMyXCIsXCJGb250U2l6ZVwiOjEyLFwiRm9udE5hbWVcIjpcIkNhbGlicmlcIixcIklzQm9sZFwiOnRydWUsXCJJc0l0YWxpY1wiOmZhbHNlLFwiSXNVbmRlcmxpbmVkXCI6ZmFsc2V9LFwiQXV0b1NpemVcIjowLFwiRm9yZWdyb3VuZFwiOntcIiRpZFwiOlwiNDMzXCIsXCJDb2xvclwiOntcIiRpZFwiOlwiNDM0XCIsXCJBXCI6MjU1LFwiUlwiOjI3LFwiR1wiOjE2LFwiQlwiOjE5fX0sXCJCYWNrZ3JvdW5kRmlsbFR5cGVcIjowLFwiTWF4V2lkdGhcIjowLjAsXCJNYXhIZWlnaHRcIjowLjAsXCJTbWFydEZvcmVncm91bmRJc0FjdGl2ZVwiOmZhbHNlLFwiSG9yaXpvbnRhbEFsaWdubWVudFwiOjAsXCJWZXJ0aWNhbEFsaWdubWVudFwiOjAsXCJTbWFydEZvcmVncm91bmRcIjpudWxsLFwiTWFyZ2luXCI6e1wiJGlkXCI6XCI0MzVcIixcIlRvcFwiOjAuMCxcIkxlZnRcIjowLjAsXCJSaWdodFwiOjAuMCxcIkJvdHRvbVwiOjAuMH0sXCJQYWRkaW5nXCI6e1wiJGlkXCI6XCI0MzZcIixcIlRvcFwiOjAuMCxcIkxlZnRcIjowLjAsXCJSaWdodFwiOjAuMCxcIkJvdHRvbVwiOjAuMH0sXCJCYWNrZ3JvdW5kXCI6bnVsbCxcIklzVmlzaWJsZVwiOmZhbHNlLFwiV2lkdGhcIjowLjAsXCJIZWlnaHRcIjowLjAsXCJCb3JkZXJTdHlsZVwiOm51bGx9LFwiUmVjdGFuZ2xlU3R5bGVcIjp7XCIkaWRcIjpcIjQzN1wiLFwiTWFyZ2luXCI6e1wiJGlkXCI6XCI0MzhcIixcIlRvcFwiOjAuMCxcIkxlZnRcIjowLjAsXCJSaWdodFwiOjAuMCxcIkJvdHRvbVwiOjAuMH0sXCJQYWRkaW5nXCI6e1wiJGlkXCI6XCI0MzlcIixcIlRvcFwiOjAuMCxcIkxlZnRcIjowLjAsXCJSaWdodFwiOjAuMCxcIkJvdHRvbVwiOjAuMH0sXCJCYWNrZ3JvdW5kXCI6e1wiJGlkXCI6XCI0NDBcIixcIkNvbG9yXCI6e1wiJGlkXCI6XCI0NDFcIixcIkFcIjoyNTUsXCJSXCI6MTEyLFwiR1wiOjE3MyxcIkJcIjo3MX19LFwiSXNWaXNpYmxlXCI6ZmFsc2UsXCJXaWR0aFwiOjAuMCxcIkhlaWdodFwiOjAuMCxcIkJvcmRlclN0eWxlXCI6e1wiJGlkXCI6XCI0NDJcIixcIkxpbmVDb2xvclwiOntcIiRpZFwiOlwiNDQzXCIsXCIkdHlwZVwiOlwiTkxSRS5Db21tb24uRG9tLlNvbGlkQ29sb3JCcnVzaCwgTkxSRS5Db21tb25cIixcIkNvbG9yXCI6e1wiJGlkXCI6XCI0NDRcIixcIkFcIjoyNTUsXCJSXCI6MjcsXCJHXCI6MTYsXCJCXCI6MTl9fSxcIkxpbmVXZWlnaHRcIjowLjAsXCJMaW5lVHlwZVwiOjB9fSxcIlRleHRJc1ZlcnRpY2FsXCI6ZmFsc2V9LFwiQmFja2dyb3VuZFN0eWxlXCI6e1wiJGlkXCI6XCI0NDVcIixcIk1hcmdpblwiOntcIiRpZFwiOlwiNDQ2XCIsXCJUb3BcIjowLjAsXCJMZWZ0XCI6MC4wLFwiUmlnaHRcIjowLjAsXCJCb3R0b21cIjowLjB9LFwiUGFkZGluZ1wiOntcIiRpZFwiOlwiNDQ3XCIsXCJUb3BcIjowLjAsXCJMZWZ0XCI6MC4wLFwiUmlnaHRcIjowLjAsXCJCb3R0b21cIjowLjB9LFwiQmFja2dyb3VuZFwiOntcIiRpZFwiOlwiNDQ4XCIsXCJDb2xvclwiOntcIiRpZFwiOlwiNDQ5XCIsXCJBXCI6MzgsXCJSXCI6MTEyLFwiR1wiOjE3MyxcIkJcIjo3MX19LFwiSXNWaXNpYmxlXCI6dHJ1ZSxcIldpZHRoXCI6MC4wLFwiSGVpZ2h0XCI6MC4wLFwiQm9yZGVyU3R5bGVcIjp7XCIkaWRcIjpcIjQ1MFwiLFwiTGluZUNvbG9yXCI6e1wiJGlkXCI6XCI0NTFcIixcIiR0eXBlXCI6XCJOTFJFLkNvbW1vbi5Eb20uU29saWRDb2xvckJydXNoLCBOTFJFLkNvbW1vblwiLFwiQ29sb3JcIjp7XCIkaWRcIjpcIjQ1MlwiLFwiQVwiOjI1NSxcIlJcIjoyMDgsXCJHXCI6MjA2LFwiQlwiOjIwNn19LFwiTGluZVdlaWdodFwiOjAuMCxcIkxpbmVUeXBlXCI6MH19LFwiSXNBYm92ZVRpbWViYW5kXCI6ZmFsc2V9LFwiQ3VzdG9tU3dpbWxhbmVNaWxlc3RvbmVTdHlsZUxpc3RcIjpbe1wiJGlkXCI6XCI0NTNcIixcIlRpdGxlU3R5bGVcIjp7XCIkaWRcIjpcIjQ1NFwiLFwiRm9udFNldHRpbmdzXCI6e1wiJGlkXCI6XCI0NTVcIixcIkZvbnRTaXplXCI6MTEsXCJGb250TmFtZVwiOlwiQ2FsaWJyaVwiLFwiSXNCb2xkXCI6dHJ1ZSxcIklzSXRhbGljXCI6ZmFsc2UsXCJJc1VuZGVybGluZWRcIjpmYWxzZX0sXCJBdXRvU2l6ZVwiOjAsXCJGb3JlZ3JvdW5kXCI6e1wiJGlkXCI6XCI0NTZcIixcIkNvbG9yXCI6e1wiJGlkXCI6XCI0NT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U4XCIsXCJUb3BcIjowLjAsXCJMZWZ0XCI6MC4wLFwiUmlnaHRcIjowLjAsXCJCb3R0b21cIjowLjB9LFwiUGFkZGluZ1wiOntcIiRpZFwiOlwiNDU5XCIsXCJUb3BcIjowLjAsXCJMZWZ0XCI6MC4wLFwiUmlnaHRcIjowLjAsXCJCb3R0b21cIjowLjB9LFwiQmFja2dyb3VuZFwiOntcIiRpZFwiOlwiNDYwXCIsXCJDb2xvclwiOntcIiRpZFwiOlwiNDYxXCIsXCJBXCI6MCxcIlJcIjowLFwiR1wiOjAsXCJCXCI6MH19LFwiSXNWaXNpYmxlXCI6dHJ1ZSxcIldpZHRoXCI6MC4wLFwiSGVpZ2h0XCI6MC4wLFwiQm9yZGVyU3R5bGVcIjpudWxsfSxcIkRhdGVTdHlsZVwiOntcIiRpZFwiOlwiNDYyXCIsXCJGb250U2V0dGluZ3NcIjp7XCIkaWRcIjpcIjQ2M1wiLFwiRm9udFNpemVcIjoxMCxcIkZvbnROYW1lXCI6XCJDYWxpYnJpXCIsXCJJc0JvbGRcIjpmYWxzZSxcIklzSXRhbGljXCI6ZmFsc2UsXCJJc1VuZGVybGluZWRcIjpmYWxzZX0sXCJBdXRvU2l6ZVwiOjAsXCJGb3JlZ3JvdW5kXCI6e1wiJGlkXCI6XCI0NjR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DY1XCIsXCJUb3BcIjowLjAsXCJMZWZ0XCI6MC4wLFwiUmlnaHRcIjowLjAsXCJCb3R0b21cIjowLjB9LFwiUGFkZGluZ1wiOntcIiRpZFwiOlwiNDY2XCIsXCJUb3BcIjowLjAsXCJMZWZ0XCI6MC4wLFwiUmlnaHRcIjowLjAsXCJCb3R0b21cIjowLjB9LFwiQmFja2dyb3VuZFwiOntcIiRpZFwiOlwiNDY3XCIsXCJDb2xvclwiOntcIiRyZWZcIjpcIjQ2MVwifX0sXCJJc1Zpc2libGVcIjpmYWxzZSxcIldpZHRoXCI6MC4wLFwiSGVpZ2h0XCI6MC4wLFwiQm9yZGVyU3R5bGVcIjpudWxsfSxcIlRpdGxlUG9zaXRpb25cIjoyLFwiRGF0ZVBvc2l0aW9uXCI6XCJMZWZ0XCIsXCJTaGFwZVR5cGVcIjoxLFwiU2hhcGVTaXplXCI6MSxcIlNoYXBlU3R5bGVcIjp7XCIkaWRcIjpcIjQ2OFwiLFwiTWFyZ2luXCI6e1wiJGlkXCI6XCI0NjlcIixcIlRvcFwiOjAuMCxcIkxlZnRcIjowLjAsXCJSaWdodFwiOjAuMCxcIkJvdHRvbVwiOjAuMH0sXCJQYWRkaW5nXCI6e1wiJGlkXCI6XCI0NzBcIixcIlRvcFwiOjAuMCxcIkxlZnRcIjowLjAsXCJSaWdodFwiOjAuMCxcIkJvdHRvbVwiOjAuMH0sXCJCYWNrZ3JvdW5kXCI6e1wiJGlkXCI6XCI0NzFcIixcIkNvbG9yXCI6e1wiJGlkXCI6XCI0NzJcIixcIkFcIjoyNTUsXCJSXCI6MTEyLFwiR1wiOjE3MyxcIkJcIjo3MX19LFwiSXNWaXNpYmxlXCI6dHJ1ZSxcIldpZHRoXCI6MTguMCxcIkhlaWdodFwiOjIwLjAsXCJCb3JkZXJTdHlsZVwiOntcIiRpZFwiOlwiNDczXCIsXCJMaW5lQ29sb3JcIjpudWxsLFwiTGluZVdlaWdodFwiOjAuMCxcIkxpbmVUeXBlXCI6MH19LFwiRGF0ZUZvcm1hdFwiOntcIiRpZFwiOlwiNDc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TZmNWUwMDctYTdmYi00MGI0LWJjNTYtM2M0Yzg4Mjg1MmRkXCIsXCJTcGFjaW5nXCI6NX0se1wiJGlkXCI6XCI0NzVcIixcIlRpdGxlU3R5bGVcIjp7XCIkaWRcIjpcIjQ3NlwiLFwiRm9udFNldHRpbmdzXCI6e1wiJGlkXCI6XCI0NzdcIixcIkZvbnRTaXplXCI6MTEsXCJGb250TmFtZVwiOlwiQ2FsaWJyaVwiLFwiSXNCb2xkXCI6dHJ1ZSxcIklzSXRhbGljXCI6ZmFsc2UsXCJJc1VuZGVybGluZWRcIjpmYWxzZX0sXCJBdXRvU2l6ZVwiOjAsXCJGb3JlZ3JvdW5kXCI6e1wiJGlkXCI6XCI0NzhcIixcIkNvbG9yXCI6e1wiJGlkXCI6XCI0Nzl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gwXCIsXCJUb3BcIjowLjAsXCJMZWZ0XCI6MC4wLFwiUmlnaHRcIjowLjAsXCJCb3R0b21cIjowLjB9LFwiUGFkZGluZ1wiOntcIiRpZFwiOlwiNDgxXCIsXCJUb3BcIjowLjAsXCJMZWZ0XCI6MC4wLFwiUmlnaHRcIjowLjAsXCJCb3R0b21cIjowLjB9LFwiQmFja2dyb3VuZFwiOntcIiRyZWZcIjpcIjQ2MFwifSxcIklzVmlzaWJsZVwiOnRydWUsXCJXaWR0aFwiOjAuMCxcIkhlaWdodFwiOjAuMCxcIkJvcmRlclN0eWxlXCI6bnVsbH0sXCJEYXRlU3R5bGVcIjp7XCIkaWRcIjpcIjQ4MlwiLFwiRm9udFNldHRpbmdzXCI6e1wiJGlkXCI6XCI0ODNcIixcIkZvbnRTaXplXCI6MTAsXCJGb250TmFtZVwiOlwiQ2FsaWJyaVwiLFwiSXNCb2xkXCI6ZmFsc2UsXCJJc0l0YWxpY1wiOmZhbHNlLFwiSXNVbmRlcmxpbmVkXCI6ZmFsc2V9LFwiQXV0b1NpemVcIjowLFwiRm9yZWdyb3VuZFwiOntcIiRpZFwiOlwiNDg0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Q4NVwiLFwiVG9wXCI6MC4wLFwiTGVmdFwiOjAuMCxcIlJpZ2h0XCI6MC4wLFwiQm90dG9tXCI6MC4wfSxcIlBhZGRpbmdcIjp7XCIkaWRcIjpcIjQ4NlwiLFwiVG9wXCI6MC4wLFwiTGVmdFwiOjAuMCxcIlJpZ2h0XCI6MC4wLFwiQm90dG9tXCI6MC4wfSxcIkJhY2tncm91bmRcIjp7XCIkcmVmXCI6XCI0NjdcIn0sXCJJc1Zpc2libGVcIjpmYWxzZSxcIldpZHRoXCI6MC4wLFwiSGVpZ2h0XCI6MC4wLFwiQm9yZGVyU3R5bGVcIjpudWxsfSxcIlRpdGxlUG9zaXRpb25cIjoyLFwiRGF0ZVBvc2l0aW9uXCI6XCJMZWZ0XCIsXCJTaGFwZVR5cGVcIjoxLFwiU2hhcGVTaXplXCI6MSxcIlNoYXBlU3R5bGVcIjp7XCIkaWRcIjpcIjQ4N1wiLFwiTWFyZ2luXCI6e1wiJGlkXCI6XCI0ODhcIixcIlRvcFwiOjAuMCxcIkxlZnRcIjowLjAsXCJSaWdodFwiOjAuMCxcIkJvdHRvbVwiOjAuMH0sXCJQYWRkaW5nXCI6e1wiJGlkXCI6XCI0ODlcIixcIlRvcFwiOjAuMCxcIkxlZnRcIjowLjAsXCJSaWdodFwiOjAuMCxcIkJvdHRvbVwiOjAuMH0sXCJCYWNrZ3JvdW5kXCI6e1wiJGlkXCI6XCI0OTBcIixcIkNvbG9yXCI6e1wiJGlkXCI6XCI0OTFcIixcIkFcIjoyNTUsXCJSXCI6MTEyLFwiR1wiOjE3MyxcIkJcIjo3MX19LFwiSXNWaXNpYmxlXCI6dHJ1ZSxcIldpZHRoXCI6MTguMCxcIkhlaWdodFwiOjIwLjAsXCJCb3JkZXJTdHlsZVwiOntcIiRpZFwiOlwiNDkyXCIsXCJMaW5lQ29sb3JcIjpudWxsLFwiTGluZVdlaWdodFwiOjAuMCxcIkxpbmVUeXBlXCI6MH19LFwiRGF0ZUZvcm1hdFwiOntcIiRpZFwiOlwiNDk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TZmNWUwMDctYTdmYi00MGI0LWJjNTYtM2M0Yzg4Mjg1MmRkXCIsXCJTcGFjaW5nXCI6NX0se1wiJGlkXCI6XCI0OTRcIixcIlRpdGxlU3R5bGVcIjp7XCIkaWRcIjpcIjQ5NVwiLFwiRm9udFNldHRpbmdzXCI6e1wiJGlkXCI6XCI0OTZcIixcIkZvbnRTaXplXCI6MTEsXCJGb250TmFtZVwiOlwiQ2FsaWJyaVwiLFwiSXNCb2xkXCI6dHJ1ZSxcIklzSXRhbGljXCI6ZmFsc2UsXCJJc1VuZGVybGluZWRcIjpmYWxzZX0sXCJBdXRvU2l6ZVwiOjAsXCJGb3JlZ3JvdW5kXCI6e1wiJGlkXCI6XCI0OTdcIixcIkNvbG9yXCI6e1wiJGlkXCI6XCI0OT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k5XCIsXCJUb3BcIjowLjAsXCJMZWZ0XCI6MC4wLFwiUmlnaHRcIjowLjAsXCJCb3R0b21cIjowLjB9LFwiUGFkZGluZ1wiOntcIiRpZFwiOlwiNTAwXCIsXCJUb3BcIjowLjAsXCJMZWZ0XCI6MC4wLFwiUmlnaHRcIjowLjAsXCJCb3R0b21cIjowLjB9LFwiQmFja2dyb3VuZFwiOntcIiRyZWZcIjpcIjEwNVwifSxcIklzVmlzaWJsZVwiOnRydWUsXCJXaWR0aFwiOjAuMCxcIkhlaWdodFwiOjAuMCxcIkJvcmRlclN0eWxlXCI6bnVsbH0sXCJEYXRlU3R5bGVcIjp7XCIkaWRcIjpcIjUwMVwiLFwiRm9udFNldHRpbmdzXCI6e1wiJGlkXCI6XCI1MDJcIixcIkZvbnRTaXplXCI6MTAsXCJGb250TmFtZVwiOlwiQ2FsaWJyaVwiLFwiSXNCb2xkXCI6ZmFsc2UsXCJJc0l0YWxpY1wiOmZhbHNlLFwiSXNVbmRlcmxpbmVkXCI6ZmFsc2V9LFwiQXV0b1NpemVcIjowLFwiRm9yZWdyb3VuZFwiOntcIiRpZFwiOlwiNTAz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UwNFwiLFwiVG9wXCI6MC4wLFwiTGVmdFwiOjAuMCxcIlJpZ2h0XCI6MC4wLFwiQm90dG9tXCI6MC4wfSxcIlBhZGRpbmdcIjp7XCIkaWRcIjpcIjUwN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UwNlwiLFwiTWFyZ2luXCI6e1wiJGlkXCI6XCI1MDdcIixcIlRvcFwiOjAuMCxcIkxlZnRcIjowLjAsXCJSaWdodFwiOjAuMCxcIkJvdHRvbVwiOjAuMH0sXCJQYWRkaW5nXCI6e1wiJGlkXCI6XCI1MDhcIixcIlRvcFwiOjAuMCxcIkxlZnRcIjowLjAsXCJSaWdodFwiOjAuMCxcIkJvdHRvbVwiOjAuMH0sXCJCYWNrZ3JvdW5kXCI6e1wiJGlkXCI6XCI1MDlcIixcIkNvbG9yXCI6e1wiJGlkXCI6XCI1MTBcIixcIkFcIjoyNTUsXCJSXCI6MTEyLFwiR1wiOjE3MyxcIkJcIjo3MX19LFwiSXNWaXNpYmxlXCI6dHJ1ZSxcIldpZHRoXCI6MTguMCxcIkhlaWdodFwiOjIwLjAsXCJCb3JkZXJTdHlsZVwiOntcIiRpZFwiOlwiNTExXCIsXCJMaW5lQ29sb3JcIjpudWxsLFwiTGluZVdlaWdodFwiOjAuMCxcIkxpbmVUeXBlXCI6MH19LFwiRGF0ZUZvcm1hdFwiOntcIiRpZFwiOlwiNTE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TZmNWUwMDctYTdmYi00MGI0LWJjNTYtM2M0Yzg4Mjg1MmRkXCIsXCJTcGFjaW5nXCI6NX0se1wiJGlkXCI6XCI1MTNcIixcIlRpdGxlU3R5bGVcIjp7XCIkaWRcIjpcIjUxNFwiLFwiRm9udFNldHRpbmdzXCI6e1wiJGlkXCI6XCI1MTVcIixcIkZvbnRTaXplXCI6MTEsXCJGb250TmFtZVwiOlwiQ2FsaWJyaVwiLFwiSXNCb2xkXCI6dHJ1ZSxcIklzSXRhbGljXCI6ZmFsc2UsXCJJc1VuZGVybGluZWRcIjpmYWxzZX0sXCJBdXRvU2l6ZVwiOjAsXCJGb3JlZ3JvdW5kXCI6e1wiJGlkXCI6XCI1MTZcIixcIkNvbG9yXCI6e1wiJGlkXCI6XCI1MT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E4XCIsXCJUb3BcIjowLjAsXCJMZWZ0XCI6MC4wLFwiUmlnaHRcIjowLjAsXCJCb3R0b21cIjowLjB9LFwiUGFkZGluZ1wiOntcIiRpZFwiOlwiNTE5XCIsXCJUb3BcIjowLjAsXCJMZWZ0XCI6MC4wLFwiUmlnaHRcIjowLjAsXCJCb3R0b21cIjowLjB9LFwiQmFja2dyb3VuZFwiOntcIiRyZWZcIjpcIjEwNVwifSxcIklzVmlzaWJsZVwiOnRydWUsXCJXaWR0aFwiOjAuMCxcIkhlaWdodFwiOjAuMCxcIkJvcmRlclN0eWxlXCI6bnVsbH0sXCJEYXRlU3R5bGVcIjp7XCIkaWRcIjpcIjUyMFwiLFwiRm9udFNldHRpbmdzXCI6e1wiJGlkXCI6XCI1MjFcIixcIkZvbnRTaXplXCI6MTAsXCJGb250TmFtZVwiOlwiQ2FsaWJyaVwiLFwiSXNCb2xkXCI6ZmFsc2UsXCJJc0l0YWxpY1wiOmZhbHNlLFwiSXNVbmRlcmxpbmVkXCI6ZmFsc2V9LFwiQXV0b1NpemVcIjowLFwiRm9yZWdyb3VuZFwiOntcIiRpZFwiOlwiNTIyXCIsXCJDb2xvclwiOntcIiRpZFwiOlwiNTIzXCIsXCJBXCI6MjU1LFwiUlwiOjE4LFwiR1wiOjE5LFwiQlwiOjIyfX0sXCJCYWNrZ3JvdW5kRmlsbFR5cGVcIjowLFwiTWF4V2lkdGhcIjoyMDAuMCxcIk1heEhlaWdodFwiOlwiSW5maW5pdHlcIixcIlNtYXJ0Rm9yZWdyb3VuZElzQWN0aXZlXCI6ZmFsc2UsXCJIb3Jpem9udGFsQWxpZ25tZW50XCI6MixcIlZlcnRpY2FsQWxpZ25tZW50XCI6MCxcIlNtYXJ0Rm9yZWdyb3VuZFwiOm51bGwsXCJNYXJnaW5cIjp7XCIkaWRcIjpcIjUyNFwiLFwiVG9wXCI6MC4wLFwiTGVmdFwiOjAuMCxcIlJpZ2h0XCI6MC4wLFwiQm90dG9tXCI6MC4wfSxcIlBhZGRpbmdcIjp7XCIkaWRcIjpcIjUyN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UyNlwiLFwiTWFyZ2luXCI6e1wiJGlkXCI6XCI1MjdcIixcIlRvcFwiOjAuMCxcIkxlZnRcIjowLjAsXCJSaWdodFwiOjAuMCxcIkJvdHRvbVwiOjAuMH0sXCJQYWRkaW5nXCI6e1wiJGlkXCI6XCI1MjhcIixcIlRvcFwiOjAuMCxcIkxlZnRcIjowLjAsXCJSaWdodFwiOjAuMCxcIkJvdHRvbVwiOjAuMH0sXCJCYWNrZ3JvdW5kXCI6e1wiJGlkXCI6XCI1MjlcIixcIkNvbG9yXCI6e1wiJGlkXCI6XCI1MzBcIixcIkFcIjoyNTUsXCJSXCI6MTEyLFwiR1wiOjE3MyxcIkJcIjo3MX19LFwiSXNWaXNpYmxlXCI6dHJ1ZSxcIldpZHRoXCI6MTguMCxcIkhlaWdodFwiOjIwLjAsXCJCb3JkZXJTdHlsZVwiOntcIiRpZFwiOlwiNTMxXCIsXCJMaW5lQ29sb3JcIjpudWxsLFwiTGluZVdlaWdodFwiOjAuMCxcIkxpbmVUeXBlXCI6MH19LFwiRGF0ZUZvcm1hdFwiOntcIiRpZFwiOlwiNTM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TZmNWUwMDctYTdmYi00MGI0LWJjNTYtM2M0Yzg4Mjg1MmRkXCIsXCJTcGFjaW5nXCI6NX0se1wiJGlkXCI6XCI1MzNcIixcIlRpdGxlU3R5bGVcIjp7XCIkaWRcIjpcIjUzNFwiLFwiRm9udFNldHRpbmdzXCI6e1wiJGlkXCI6XCI1MzVcIixcIkZvbnRTaXplXCI6MTEsXCJGb250TmFtZVwiOlwiQ2FsaWJyaVwiLFwiSXNCb2xkXCI6dHJ1ZSxcIklzSXRhbGljXCI6ZmFsc2UsXCJJc1VuZGVybGluZWRcIjpmYWxzZX0sXCJBdXRvU2l6ZVwiOjAsXCJGb3JlZ3JvdW5kXCI6e1wiJGlkXCI6XCI1MzZcIixcIkNvbG9yXCI6e1wiJGlkXCI6XCI1Mz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M4XCIsXCJUb3BcIjowLjAsXCJMZWZ0XCI6MC4wLFwiUmlnaHRcIjowLjAsXCJCb3R0b21cIjowLjB9LFwiUGFkZGluZ1wiOntcIiRpZFwiOlwiNTM5XCIsXCJUb3BcIjowLjAsXCJMZWZ0XCI6MC4wLFwiUmlnaHRcIjowLjAsXCJCb3R0b21cIjowLjB9LFwiQmFja2dyb3VuZFwiOntcIiRyZWZcIjpcIjEwNVwifSxcIklzVmlzaWJsZVwiOnRydWUsXCJXaWR0aFwiOjAuMCxcIkhlaWdodFwiOjAuMCxcIkJvcmRlclN0eWxlXCI6bnVsbH0sXCJEYXRlU3R5bGVcIjp7XCIkaWRcIjpcIjU0MFwiLFwiRm9udFNldHRpbmdzXCI6e1wiJGlkXCI6XCI1NDFcIixcIkZvbnRTaXplXCI6MTAsXCJGb250TmFtZVwiOlwiQ2FsaWJyaVwiLFwiSXNCb2xkXCI6ZmFsc2UsXCJJc0l0YWxpY1wiOmZhbHNlLFwiSXNVbmRlcmxpbmVkXCI6ZmFsc2V9LFwiQXV0b1NpemVcIjowLFwiRm9yZWdyb3VuZFwiOntcIiRpZFwiOlwiNTQy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U0M1wiLFwiVG9wXCI6MC4wLFwiTGVmdFwiOjAuMCxcIlJpZ2h0XCI6MC4wLFwiQm90dG9tXCI6MC4wfSxcIlBhZGRpbmdcIjp7XCIkaWRcIjpcIjU0NF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U0NVwiLFwiTWFyZ2luXCI6e1wiJGlkXCI6XCI1NDZcIixcIlRvcFwiOjAuMCxcIkxlZnRcIjowLjAsXCJSaWdodFwiOjAuMCxcIkJvdHRvbVwiOjAuMH0sXCJQYWRkaW5nXCI6e1wiJGlkXCI6XCI1NDdcIixcIlRvcFwiOjAuMCxcIkxlZnRcIjowLjAsXCJSaWdodFwiOjAuMCxcIkJvdHRvbVwiOjAuMH0sXCJCYWNrZ3JvdW5kXCI6e1wiJGlkXCI6XCI1NDhcIixcIkNvbG9yXCI6e1wiJGlkXCI6XCI1NDlcIixcIkFcIjoyNTUsXCJSXCI6MTEyLFwiR1wiOjE3MyxcIkJcIjo3MX19LFwiSXNWaXNpYmxlXCI6dHJ1ZSxcIldpZHRoXCI6MTguMCxcIkhlaWdodFwiOjIwLjAsXCJCb3JkZXJTdHlsZVwiOntcIiRpZFwiOlwiNTUwXCIsXCJMaW5lQ29sb3JcIjpudWxsLFwiTGluZVdlaWdodFwiOjAuMCxcIkxpbmVUeXBlXCI6MH19LFwiRGF0ZUZvcm1hdFwiOntcIiRpZFwiOlwiNTUx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IsXCJTcGFjaW5nXCI6NX0se1wiJGlkXCI6XCI1NTJcIixcIlRpdGxlU3R5bGVcIjp7XCIkaWRcIjpcIjU1M1wiLFwiRm9udFNldHRpbmdzXCI6e1wiJGlkXCI6XCI1NTRcIixcIkZvbnRTaXplXCI6MTEsXCJGb250TmFtZVwiOlwiQ2FsaWJyaVwiLFwiSXNCb2xkXCI6dHJ1ZSxcIklzSXRhbGljXCI6ZmFsc2UsXCJJc1VuZGVybGluZWRcIjpmYWxzZX0sXCJBdXRvU2l6ZVwiOjAsXCJGb3JlZ3JvdW5kXCI6e1wiJGlkXCI6XCI1NTVcIixcIkNvbG9yXCI6e1wiJGlkXCI6XCI1NTZ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U3XCIsXCJUb3BcIjowLjAsXCJMZWZ0XCI6MC4wLFwiUmlnaHRcIjowLjAsXCJCb3R0b21cIjowLjB9LFwiUGFkZGluZ1wiOntcIiRpZFwiOlwiNTU4XCIsXCJUb3BcIjowLjAsXCJMZWZ0XCI6MC4wLFwiUmlnaHRcIjowLjAsXCJCb3R0b21cIjowLjB9LFwiQmFja2dyb3VuZFwiOntcIiRyZWZcIjpcIjEwNVwifSxcIklzVmlzaWJsZVwiOnRydWUsXCJXaWR0aFwiOjAuMCxcIkhlaWdodFwiOjAuMCxcIkJvcmRlclN0eWxlXCI6bnVsbH0sXCJEYXRlU3R5bGVcIjp7XCIkaWRcIjpcIjU1OVwiLFwiRm9udFNldHRpbmdzXCI6e1wiJGlkXCI6XCI1NjBcIixcIkZvbnRTaXplXCI6MTAsXCJGb250TmFtZVwiOlwiQ2FsaWJyaVwiLFwiSXNCb2xkXCI6ZmFsc2UsXCJJc0l0YWxpY1wiOmZhbHNlLFwiSXNVbmRlcmxpbmVkXCI6ZmFsc2V9LFwiQXV0b1NpemVcIjowLFwiRm9yZWdyb3VuZFwiOntcIiRpZFwiOlwiNTYx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U2MlwiLFwiVG9wXCI6MC4wLFwiTGVmdFwiOjAuMCxcIlJpZ2h0XCI6MC4wLFwiQm90dG9tXCI6MC4wfSxcIlBhZGRpbmdcIjp7XCIkaWRcIjpcIjU2M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U2NFwiLFwiTWFyZ2luXCI6e1wiJGlkXCI6XCI1NjVcIixcIlRvcFwiOjAuMCxcIkxlZnRcIjowLjAsXCJSaWdodFwiOjAuMCxcIkJvdHRvbVwiOjAuMH0sXCJQYWRkaW5nXCI6e1wiJGlkXCI6XCI1NjZcIixcIlRvcFwiOjAuMCxcIkxlZnRcIjowLjAsXCJSaWdodFwiOjAuMCxcIkJvdHRvbVwiOjAuMH0sXCJCYWNrZ3JvdW5kXCI6e1wiJGlkXCI6XCI1NjdcIixcIkNvbG9yXCI6e1wiJGlkXCI6XCI1NjhcIixcIkFcIjoyNTUsXCJSXCI6MTEyLFwiR1wiOjE3MyxcIkJcIjo3MX19LFwiSXNWaXNpYmxlXCI6dHJ1ZSxcIldpZHRoXCI6MTguMCxcIkhlaWdodFwiOjIwLjAsXCJCb3JkZXJTdHlsZVwiOntcIiRpZFwiOlwiNTY5XCIsXCJMaW5lQ29sb3JcIjpudWxsLFwiTGluZVdlaWdodFwiOjAuMCxcIkxpbmVUeXBlXCI6MH19LFwiRGF0ZUZvcm1hdFwiOntcIiRpZFwiOlwiNTc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IsXCJTcGFjaW5nXCI6NX0se1wiJGlkXCI6XCI1NzFcIixcIlRpdGxlU3R5bGVcIjp7XCIkaWRcIjpcIjU3MlwiLFwiRm9udFNldHRpbmdzXCI6e1wiJGlkXCI6XCI1NzNcIixcIkZvbnRTaXplXCI6MTEsXCJGb250TmFtZVwiOlwiQ2FsaWJyaVwiLFwiSXNCb2xkXCI6dHJ1ZSxcIklzSXRhbGljXCI6ZmFsc2UsXCJJc1VuZGVybGluZWRcIjpmYWxzZX0sXCJBdXRvU2l6ZVwiOjAsXCJGb3JlZ3JvdW5kXCI6e1wiJGlkXCI6XCI1NzRcIixcIkNvbG9yXCI6e1wiJGlkXCI6XCI1Nz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c2XCIsXCJUb3BcIjowLjAsXCJMZWZ0XCI6MC4wLFwiUmlnaHRcIjowLjAsXCJCb3R0b21cIjowLjB9LFwiUGFkZGluZ1wiOntcIiRpZFwiOlwiNTc3XCIsXCJUb3BcIjowLjAsXCJMZWZ0XCI6MC4wLFwiUmlnaHRcIjowLjAsXCJCb3R0b21cIjowLjB9LFwiQmFja2dyb3VuZFwiOntcIiRyZWZcIjpcIjQ2MFwifSxcIklzVmlzaWJsZVwiOnRydWUsXCJXaWR0aFwiOjAuMCxcIkhlaWdodFwiOjAuMCxcIkJvcmRlclN0eWxlXCI6bnVsbH0sXCJEYXRlU3R5bGVcIjp7XCIkaWRcIjpcIjU3OFwiLFwiRm9udFNldHRpbmdzXCI6e1wiJGlkXCI6XCI1NzlcIixcIkZvbnRTaXplXCI6MTAsXCJGb250TmFtZVwiOlwiQ2FsaWJyaVwiLFwiSXNCb2xkXCI6ZmFsc2UsXCJJc0l0YWxpY1wiOmZhbHNlLFwiSXNVbmRlcmxpbmVkXCI6ZmFsc2V9LFwiQXV0b1NpemVcIjowLFwiRm9yZWdyb3VuZFwiOntcIiRpZFwiOlwiNTg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U4MVwiLFwiVG9wXCI6MC4wLFwiTGVmdFwiOjAuMCxcIlJpZ2h0XCI6MC4wLFwiQm90dG9tXCI6MC4wfSxcIlBhZGRpbmdcIjp7XCIkaWRcIjpcIjU4MlwiLFwiVG9wXCI6MC4wLFwiTGVmdFwiOjAuMCxcIlJpZ2h0XCI6MC4wLFwiQm90dG9tXCI6MC4wfSxcIkJhY2tncm91bmRcIjp7XCIkcmVmXCI6XCI0NjdcIn0sXCJJc1Zpc2libGVcIjpmYWxzZSxcIldpZHRoXCI6MC4wLFwiSGVpZ2h0XCI6MC4wLFwiQm9yZGVyU3R5bGVcIjpudWxsfSxcIlRpdGxlUG9zaXRpb25cIjoyLFwiRGF0ZVBvc2l0aW9uXCI6XCJMZWZ0XCIsXCJTaGFwZVR5cGVcIjoxLFwiU2hhcGVTaXplXCI6MSxcIlNoYXBlU3R5bGVcIjp7XCIkaWRcIjpcIjU4M1wiLFwiTWFyZ2luXCI6e1wiJGlkXCI6XCI1ODRcIixcIlRvcFwiOjAuMCxcIkxlZnRcIjowLjAsXCJSaWdodFwiOjAuMCxcIkJvdHRvbVwiOjAuMH0sXCJQYWRkaW5nXCI6e1wiJGlkXCI6XCI1ODVcIixcIlRvcFwiOjAuMCxcIkxlZnRcIjowLjAsXCJSaWdodFwiOjAuMCxcIkJvdHRvbVwiOjAuMH0sXCJCYWNrZ3JvdW5kXCI6e1wiJGlkXCI6XCI1ODZcIixcIkNvbG9yXCI6e1wiJGlkXCI6XCI1ODdcIixcIkFcIjoyNTUsXCJSXCI6MTEyLFwiR1wiOjE3MyxcIkJcIjo3MX19LFwiSXNWaXNpYmxlXCI6dHJ1ZSxcIldpZHRoXCI6MTguMCxcIkhlaWdodFwiOjIwLjAsXCJCb3JkZXJTdHlsZVwiOntcIiRpZFwiOlwiNTg4XCIsXCJMaW5lQ29sb3JcIjpudWxsLFwiTGluZVdlaWdodFwiOjAuMCxcIkxpbmVUeXBlXCI6MH19LFwiRGF0ZUZvcm1hdFwiOntcIiRpZFwiOlwiNTg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IsXCJTcGFjaW5nXCI6NX0se1wiJGlkXCI6XCI1OTBcIixcIlRpdGxlU3R5bGVcIjp7XCIkaWRcIjpcIjU5MVwiLFwiRm9udFNldHRpbmdzXCI6e1wiJGlkXCI6XCI1OTJcIixcIkZvbnRTaXplXCI6MTEsXCJGb250TmFtZVwiOlwiQ2FsaWJyaVwiLFwiSXNCb2xkXCI6dHJ1ZSxcIklzSXRhbGljXCI6ZmFsc2UsXCJJc1VuZGVybGluZWRcIjpmYWxzZX0sXCJBdXRvU2l6ZVwiOjAsXCJGb3JlZ3JvdW5kXCI6e1wiJGlkXCI6XCI1OTNcIixcIkNvbG9yXCI6e1wiJGlkXCI6XCI1OTR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k1XCIsXCJUb3BcIjowLjAsXCJMZWZ0XCI6MC4wLFwiUmlnaHRcIjowLjAsXCJCb3R0b21cIjowLjB9LFwiUGFkZGluZ1wiOntcIiRpZFwiOlwiNTk2XCIsXCJUb3BcIjowLjAsXCJMZWZ0XCI6MC4wLFwiUmlnaHRcIjowLjAsXCJCb3R0b21cIjowLjB9LFwiQmFja2dyb3VuZFwiOntcIiRyZWZcIjpcIjEwNVwifSxcIklzVmlzaWJsZVwiOnRydWUsXCJXaWR0aFwiOjAuMCxcIkhlaWdodFwiOjAuMCxcIkJvcmRlclN0eWxlXCI6bnVsbH0sXCJEYXRlU3R5bGVcIjp7XCIkaWRcIjpcIjU5N1wiLFwiRm9udFNldHRpbmdzXCI6e1wiJGlkXCI6XCI1OThcIixcIkZvbnRTaXplXCI6MTAsXCJGb250TmFtZVwiOlwiQ2FsaWJyaVwiLFwiSXNCb2xkXCI6ZmFsc2UsXCJJc0l0YWxpY1wiOmZhbHNlLFwiSXNVbmRlcmxpbmVkXCI6ZmFsc2V9LFwiQXV0b1NpemVcIjowLFwiRm9yZWdyb3VuZFwiOntcIiRpZFwiOlwiNTk5XCIsXCJDb2xvclwiOntcIiRpZFwiOlwiNjAwXCIsXCJBXCI6MjU1LFwiUlwiOjE4LFwiR1wiOjE5LFwiQlwiOjIyfX0sXCJCYWNrZ3JvdW5kRmlsbFR5cGVcIjowLFwiTWF4V2lkdGhcIjoyMDAuMCxcIk1heEhlaWdodFwiOlwiSW5maW5pdHlcIixcIlNtYXJ0Rm9yZWdyb3VuZElzQWN0aXZlXCI6ZmFsc2UsXCJIb3Jpem9udGFsQWxpZ25tZW50XCI6MixcIlZlcnRpY2FsQWxpZ25tZW50XCI6MCxcIlNtYXJ0Rm9yZWdyb3VuZFwiOm51bGwsXCJNYXJnaW5cIjp7XCIkaWRcIjpcIjYwMVwiLFwiVG9wXCI6MC4wLFwiTGVmdFwiOjAuMCxcIlJpZ2h0XCI6MC4wLFwiQm90dG9tXCI6MC4wfSxcIlBhZGRpbmdcIjp7XCIkaWRcIjpcIjYw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SxcIlNoYXBlU3R5bGVcIjp7XCIkaWRcIjpcIjYwM1wiLFwiTWFyZ2luXCI6e1wiJGlkXCI6XCI2MDRcIixcIlRvcFwiOjAuMCxcIkxlZnRcIjowLjAsXCJSaWdodFwiOjAuMCxcIkJvdHRvbVwiOjAuMH0sXCJQYWRkaW5nXCI6e1wiJGlkXCI6XCI2MDVcIixcIlRvcFwiOjAuMCxcIkxlZnRcIjowLjAsXCJSaWdodFwiOjAuMCxcIkJvdHRvbVwiOjAuMH0sXCJCYWNrZ3JvdW5kXCI6e1wiJGlkXCI6XCI2MDZcIixcIkNvbG9yXCI6e1wiJGlkXCI6XCI2MDdcIixcIkFcIjoyNTUsXCJSXCI6MTEyLFwiR1wiOjE3MyxcIkJcIjo3MX19LFwiSXNWaXNpYmxlXCI6dHJ1ZSxcIldpZHRoXCI6MTguMCxcIkhlaWdodFwiOjIwLjAsXCJCb3JkZXJTdHlsZVwiOntcIiRpZFwiOlwiNjA4XCIsXCJMaW5lQ29sb3JcIjpudWxsLFwiTGluZVdlaWdodFwiOjAuMCxcIkxpbmVUeXBlXCI6MH19LFwiRGF0ZUZvcm1hdFwiOntcIiRpZFwiOlwiNjA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ZWMwMGU0ZWQtNzgzOS00M2U4LThlOTEtYWNjZTFhZTUwYTIxXCIsXCJTcGFjaW5nXCI6NX0se1wiJGlkXCI6XCI2MTBcIixcIlRpdGxlU3R5bGVcIjp7XCIkaWRcIjpcIjYxMVwiLFwiRm9udFNldHRpbmdzXCI6e1wiJGlkXCI6XCI2MTJcIixcIkZvbnRTaXplXCI6MTEsXCJGb250TmFtZVwiOlwiQ2FsaWJyaVwiLFwiSXNCb2xkXCI6dHJ1ZSxcIklzSXRhbGljXCI6ZmFsc2UsXCJJc1VuZGVybGluZWRcIjpmYWxzZX0sXCJBdXRvU2l6ZVwiOjIsXCJGb3JlZ3JvdW5kXCI6e1wiJGlkXCI6XCI2MTNcIixcIkNvbG9yXCI6e1wiJGlkXCI6XCI2MTRcIixcIkFcIjoyNTUsXCJSXCI6MCxcIkdcIjowLFwiQlwiOjB9fSxcIkJhY2tncm91bmRGaWxsVHlwZVwiOjAsXCJNYXhXaWR0aFwiOjYzLjI1MzMzMzMzMzMzMzMzNyxcIk1heEhlaWdodFwiOlwiSW5maW5pdHlcIixcIlNtYXJ0Rm9yZWdyb3VuZElzQWN0aXZlXCI6ZmFsc2UsXCJIb3Jpem9udGFsQWxpZ25tZW50XCI6MCxcIlZlcnRpY2FsQWxpZ25tZW50XCI6MCxcIlNtYXJ0Rm9yZWdyb3VuZFwiOm51bGwsXCJNYXJnaW5cIjp7XCIkaWRcIjpcIjYxNVwiLFwiVG9wXCI6MC4wLFwiTGVmdFwiOjAuMCxcIlJpZ2h0XCI6MC4wLFwiQm90dG9tXCI6MC4wfSxcIlBhZGRpbmdcIjp7XCIkaWRcIjpcIjYxNlwiLFwiVG9wXCI6MC4wLFwiTGVmdFwiOjAuMCxcIlJpZ2h0XCI6MC4wLFwiQm90dG9tXCI6MC4wfSxcIkJhY2tncm91bmRcIjp7XCIkcmVmXCI6XCIxMDVcIn0sXCJJc1Zpc2libGVcIjp0cnVlLFwiV2lkdGhcIjowLjAsXCJIZWlnaHRcIjowLjAsXCJCb3JkZXJTdHlsZVwiOm51bGx9LFwiRGF0ZVN0eWxlXCI6e1wiJGlkXCI6XCI2MTdcIixcIkZvbnRTZXR0aW5nc1wiOntcIiRpZFwiOlwiNjE4XCIsXCJGb250U2l6ZVwiOjEwLFwiRm9udE5hbWVcIjpcIkNhbGlicmlcIixcIklzQm9sZFwiOmZhbHNlLFwiSXNJdGFsaWNcIjpmYWxzZSxcIklzVW5kZXJsaW5lZFwiOmZhbHNlfSxcIkF1dG9TaXplXCI6MCxcIkZvcmVncm91bmRcIjp7XCIkaWRcIjpcIjYxO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2MjBcIixcIlRvcFwiOjAuMCxcIkxlZnRcIjowLjAsXCJSaWdodFwiOjAuMCxcIkJvdHRvbVwiOjAuMH0sXCJQYWRkaW5nXCI6e1wiJGlkXCI6XCI2MjF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SxcIlNoYXBlU2l6ZVwiOjEsXCJTaGFwZVN0eWxlXCI6e1wiJGlkXCI6XCI2MjJcIixcIk1hcmdpblwiOntcIiRpZFwiOlwiNjIzXCIsXCJUb3BcIjowLjAsXCJMZWZ0XCI6MC4wLFwiUmlnaHRcIjowLjAsXCJCb3R0b21cIjowLjB9LFwiUGFkZGluZ1wiOntcIiRpZFwiOlwiNjI0XCIsXCJUb3BcIjowLjAsXCJMZWZ0XCI6MC4wLFwiUmlnaHRcIjowLjAsXCJCb3R0b21cIjowLjB9LFwiQmFja2dyb3VuZFwiOntcIiRpZFwiOlwiNjI1XCIsXCJDb2xvclwiOntcIiRpZFwiOlwiNjI2XCIsXCJBXCI6MjU1LFwiUlwiOjExMixcIkdcIjoxNzMsXCJCXCI6NzF9fSxcIklzVmlzaWJsZVwiOnRydWUsXCJXaWR0aFwiOjE4LjAsXCJIZWlnaHRcIjoyMC4wLFwiQm9yZGVyU3R5bGVcIjp7XCIkaWRcIjpcIjYyN1wiLFwiTGluZUNvbG9yXCI6bnVsbCxcIkxpbmVXZWlnaHRcIjowLjAsXCJMaW5lVHlwZVwiOjB9fSxcIkRhdGVGb3JtYXRcIjp7XCIkaWRcIjpcIjYy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lwiLFwiU3BhY2luZ1wiOjV9XSxcIkN1c3RvbVN3aW1sYW5lVGFza1N0eWxlTGlzdFwiOltdfSx7XCIkaWRcIjpcIjYyOVwiLFwiU3R5bGVcIjp7XCIkaWRcIjpcIjYzMFwiLFwiSGVhZGVyU3R5bGVcIjp7XCIkaWRcIjpcIjYzMVwiLFwiVGV4dFN0eWxlXCI6e1wiJGlkXCI6XCI2MzJcIixcIkZvbnRTZXR0aW5nc1wiOntcIiRpZFwiOlwiNjMzXCIsXCJGb250U2l6ZVwiOjEyLFwiRm9udE5hbWVcIjpcIkNhbGlicmlcIixcIklzQm9sZFwiOnRydWUsXCJJc0l0YWxpY1wiOmZhbHNlLFwiSXNVbmRlcmxpbmVkXCI6ZmFsc2V9LFwiQXV0b1NpemVcIjowLFwiRm9yZWdyb3VuZFwiOntcIiRpZFwiOlwiNjM0XCIsXCJDb2xvclwiOntcIiRpZFwiOlwiNjM1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2MzZcIixcIlRvcFwiOjAuMCxcIkxlZnRcIjowLjAsXCJSaWdodFwiOjAuMCxcIkJvdHRvbVwiOjAuMH0sXCJQYWRkaW5nXCI6e1wiJGlkXCI6XCI2MzdcIixcIlRvcFwiOjAuMCxcIkxlZnRcIjowLjAsXCJSaWdodFwiOjAuMCxcIkJvdHRvbVwiOjAuMH0sXCJCYWNrZ3JvdW5kXCI6bnVsbCxcIklzVmlzaWJsZVwiOmZhbHNlLFwiV2lkdGhcIjowLjAsXCJIZWlnaHRcIjowLjAsXCJCb3JkZXJTdHlsZVwiOm51bGx9LFwiUmVjdGFuZ2xlU3R5bGVcIjp7XCIkaWRcIjpcIjYzOFwiLFwiTWFyZ2luXCI6e1wiJGlkXCI6XCI2MzlcIixcIlRvcFwiOjAuMCxcIkxlZnRcIjowLjAsXCJSaWdodFwiOjAuMCxcIkJvdHRvbVwiOjAuMH0sXCJQYWRkaW5nXCI6e1wiJGlkXCI6XCI2NDBcIixcIlRvcFwiOjAuMCxcIkxlZnRcIjowLjAsXCJSaWdodFwiOjAuMCxcIkJvdHRvbVwiOjAuMH0sXCJCYWNrZ3JvdW5kXCI6e1wiJGlkXCI6XCI2NDFcIixcIkNvbG9yXCI6e1wiJGlkXCI6XCI2NDJcIixcIkFcIjoyNTUsXCJSXCI6OTEsXCJHXCI6MTU1LFwiQlwiOjIxM319LFwiSXNWaXNpYmxlXCI6ZmFsc2UsXCJXaWR0aFwiOjAuMCxcIkhlaWdodFwiOjAuMCxcIkJvcmRlclN0eWxlXCI6e1wiJGlkXCI6XCI2NDNcIixcIkxpbmVDb2xvclwiOntcIiRpZFwiOlwiNjQ0XCIsXCIkdHlwZVwiOlwiTkxSRS5Db21tb24uRG9tLlNvbGlkQ29sb3JCcnVzaCwgTkxSRS5Db21tb25cIixcIkNvbG9yXCI6e1wiJGlkXCI6XCI2NDVcIixcIkFcIjoyNTUsXCJSXCI6NixcIkdcIjo0LFwiQlwiOjV9fSxcIkxpbmVXZWlnaHRcIjowLjAsXCJMaW5lVHlwZVwiOjB9fSxcIlRleHRJc1ZlcnRpY2FsXCI6ZmFsc2V9LFwiQmFja2dyb3VuZFN0eWxlXCI6e1wiJGlkXCI6XCI2NDZcIixcIk1hcmdpblwiOntcIiRpZFwiOlwiNjQ3XCIsXCJUb3BcIjowLjAsXCJMZWZ0XCI6MC4wLFwiUmlnaHRcIjowLjAsXCJCb3R0b21cIjowLjB9LFwiUGFkZGluZ1wiOntcIiRpZFwiOlwiNjQ4XCIsXCJUb3BcIjowLjAsXCJMZWZ0XCI6MC4wLFwiUmlnaHRcIjowLjAsXCJCb3R0b21cIjowLjB9LFwiQmFja2dyb3VuZFwiOntcIiRpZFwiOlwiNjQ5XCIsXCJDb2xvclwiOntcIiRpZFwiOlwiNjUwXCIsXCJBXCI6MzgsXCJSXCI6OTEsXCJHXCI6MTU1LFwiQlwiOjIxM319LFwiSXNWaXNpYmxlXCI6dHJ1ZSxcIldpZHRoXCI6MC4wLFwiSGVpZ2h0XCI6MC4wLFwiQm9yZGVyU3R5bGVcIjp7XCIkaWRcIjpcIjY1MVwiLFwiTGluZUNvbG9yXCI6e1wiJGlkXCI6XCI2NTJcIixcIiR0eXBlXCI6XCJOTFJFLkNvbW1vbi5Eb20uU29saWRDb2xvckJydXNoLCBOTFJFLkNvbW1vblwiLFwiQ29sb3JcIjp7XCIkaWRcIjpcIjY1M1wiLFwiQVwiOjI1NSxcIlJcIjoyMDgsXCJHXCI6MjA2LFwiQlwiOjIwNn19LFwiTGluZVdlaWdodFwiOjAuMCxcIkxpbmVUeXBlXCI6MH19LFwiSXNBYm92ZVRpbWViYW5kXCI6ZmFsc2V9LFwiQ3VzdG9tU3dpbWxhbmVNaWxlc3RvbmVTdHlsZUxpc3RcIjpbe1wiJGlkXCI6XCI2NTRcIixcIlRpdGxlU3R5bGVcIjp7XCIkaWRcIjpcIjY1NVwiLFwiRm9udFNldHRpbmdzXCI6e1wiJGlkXCI6XCI2NTZcIixcIkZvbnRTaXplXCI6MTEsXCJGb250TmFtZVwiOlwiQ2FsaWJyaVwiLFwiSXNCb2xkXCI6dHJ1ZSxcIklzSXRhbGljXCI6ZmFsc2UsXCJJc1VuZGVybGluZWRcIjpmYWxzZX0sXCJBdXRvU2l6ZVwiOjIsXCJGb3JlZ3JvdW5kXCI6e1wiJGlkXCI6XCI2NTdcIixcIkNvbG9yXCI6e1wiJGlkXCI6XCI2NThcIixcIkFcIjoyNTUsXCJSXCI6MCxcIkdcIjowLFwiQlwiOjB9fSxcIkJhY2tncm91bmRGaWxsVHlwZVwiOjAsXCJNYXhXaWR0aFwiOjg2LjY5MDAwMDAwMDAwMDAxMixcIk1heEhlaWdodFwiOlwiSW5maW5pdHlcIixcIlNtYXJ0Rm9yZWdyb3VuZElzQWN0aXZlXCI6ZmFsc2UsXCJIb3Jpem9udGFsQWxpZ25tZW50XCI6MCxcIlZlcnRpY2FsQWxpZ25tZW50XCI6MCxcIlNtYXJ0Rm9yZWdyb3VuZFwiOm51bGwsXCJNYXJnaW5cIjp7XCIkaWRcIjpcIjY1OVwiLFwiVG9wXCI6MC4wLFwiTGVmdFwiOjAuMCxcIlJpZ2h0XCI6MC4wLFwiQm90dG9tXCI6MC4wfSxcIlBhZGRpbmdcIjp7XCIkaWRcIjpcIjY2MFwiLFwiVG9wXCI6MC4wLFwiTGVmdFwiOjAuMCxcIlJpZ2h0XCI6MC4wLFwiQm90dG9tXCI6MC4wfSxcIkJhY2tncm91bmRcIjp7XCIkcmVmXCI6XCIxMDVcIn0sXCJJc1Zpc2libGVcIjp0cnVlLFwiV2lkdGhcIjowLjAsXCJIZWlnaHRcIjowLjAsXCJCb3JkZXJTdHlsZVwiOm51bGx9LFwiRGF0ZVN0eWxlXCI6e1wiJGlkXCI6XCI2NjFcIixcIkZvbnRTZXR0aW5nc1wiOntcIiRpZFwiOlwiNjYyXCIsXCJGb250U2l6ZVwiOjEwLFwiRm9udE5hbWVcIjpcIkNhbGlicmlcIixcIklzQm9sZFwiOmZhbHNlLFwiSXNJdGFsaWNcIjpmYWxzZSxcIklzVW5kZXJsaW5lZFwiOmZhbHNlfSxcIkF1dG9TaXplXCI6MCxcIkZvcmVncm91bmRcIjp7XCIkaWRcIjpcIjY2M1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2NjRcIixcIlRvcFwiOjAuMCxcIkxlZnRcIjowLjAsXCJSaWdodFwiOjAuMCxcIkJvdHRvbVwiOjAuMH0sXCJQYWRkaW5nXCI6e1wiJGlkXCI6XCI2NjV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CxcIlNoYXBlU2l6ZVwiOjAsXCJTaGFwZVN0eWxlXCI6e1wiJGlkXCI6XCI2NjZcIixcIk1hcmdpblwiOntcIiRpZFwiOlwiNjY3XCIsXCJUb3BcIjowLjAsXCJMZWZ0XCI6MC4wLFwiUmlnaHRcIjowLjAsXCJCb3R0b21cIjowLjB9LFwiUGFkZGluZ1wiOntcIiRpZFwiOlwiNjY4XCIsXCJUb3BcIjowLjAsXCJMZWZ0XCI6MC4wLFwiUmlnaHRcIjowLjAsXCJCb3R0b21cIjowLjB9LFwiQmFja2dyb3VuZFwiOntcIiRpZFwiOlwiNjY5XCIsXCJDb2xvclwiOntcIiRpZFwiOlwiNjcwXCIsXCJBXCI6MjU1LFwiUlwiOjkxLFwiR1wiOjE1NSxcIkJcIjoyMTN9fSxcIklzVmlzaWJsZVwiOnRydWUsXCJXaWR0aFwiOjEyLjAsXCJIZWlnaHRcIjoxNC4wLFwiQm9yZGVyU3R5bGVcIjp7XCIkaWRcIjpcIjY3MVwiLFwiTGluZUNvbG9yXCI6bnVsbCxcIkxpbmVXZWlnaHRcIjowLjAsXCJMaW5lVHlwZVwiOjB9fSxcIkRhdGVGb3JtYXRcIjp7XCIkaWRcIjpcIjY3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YxMTVlYjk0LTVmYWItNGEzNy1hMzUxLTdlMTM0ZmYxNzczZFwiLFwiU3BhY2luZ1wiOjV9LHtcIiRpZFwiOlwiNjczXCIsXCJUaXRsZVN0eWxlXCI6e1wiJGlkXCI6XCI2NzRcIixcIkZvbnRTZXR0aW5nc1wiOntcIiRpZFwiOlwiNjc1XCIsXCJGb250U2l6ZVwiOjExLFwiRm9udE5hbWVcIjpcIkNhbGlicmlcIixcIklzQm9sZFwiOnRydWUsXCJJc0l0YWxpY1wiOmZhbHNlLFwiSXNVbmRlcmxpbmVkXCI6ZmFsc2V9LFwiQXV0b1NpemVcIjoyLFwiRm9yZWdyb3VuZFwiOntcIiRpZFwiOlwiNjc2XCIsXCJDb2xvclwiOntcIiRpZFwiOlwiNjc3XCIsXCJBXCI6MjU1LFwiUlwiOjAsXCJHXCI6MCxcIkJcIjowfX0sXCJCYWNrZ3JvdW5kRmlsbFR5cGVcIjowLFwiTWF4V2lkdGhcIjozOS40MyxcIk1heEhlaWdodFwiOlwiSW5maW5pdHlcIixcIlNtYXJ0Rm9yZWdyb3VuZElzQWN0aXZlXCI6ZmFsc2UsXCJIb3Jpem9udGFsQWxpZ25tZW50XCI6MCxcIlZlcnRpY2FsQWxpZ25tZW50XCI6MCxcIlNtYXJ0Rm9yZWdyb3VuZFwiOm51bGwsXCJNYXJnaW5cIjp7XCIkaWRcIjpcIjY3OFwiLFwiVG9wXCI6MC4wLFwiTGVmdFwiOjAuMCxcIlJpZ2h0XCI6MC4wLFwiQm90dG9tXCI6MC4wfSxcIlBhZGRpbmdcIjp7XCIkaWRcIjpcIjY3OVwiLFwiVG9wXCI6MC4wLFwiTGVmdFwiOjAuMCxcIlJpZ2h0XCI6MC4wLFwiQm90dG9tXCI6MC4wfSxcIkJhY2tncm91bmRcIjp7XCIkcmVmXCI6XCI0NjBcIn0sXCJJc1Zpc2libGVcIjp0cnVlLFwiV2lkdGhcIjowLjAsXCJIZWlnaHRcIjowLjAsXCJCb3JkZXJTdHlsZVwiOm51bGx9LFwiRGF0ZVN0eWxlXCI6e1wiJGlkXCI6XCI2ODBcIixcIkZvbnRTZXR0aW5nc1wiOntcIiRpZFwiOlwiNjgxXCIsXCJGb250U2l6ZVwiOjEwLFwiRm9udE5hbWVcIjpcIkNhbGlicmlcIixcIklzQm9sZFwiOmZhbHNlLFwiSXNJdGFsaWNcIjpmYWxzZSxcIklzVW5kZXJsaW5lZFwiOmZhbHNlfSxcIkF1dG9TaXplXCI6MCxcIkZvcmVncm91bmRcIjp7XCIkaWRcIjpcIjY4Ml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2ODNcIixcIlRvcFwiOjAuMCxcIkxlZnRcIjowLjAsXCJSaWdodFwiOjAuMCxcIkJvdHRvbVwiOjAuMH0sXCJQYWRkaW5nXCI6e1wiJGlkXCI6XCI2ODRcIixcIlRvcFwiOjAuMCxcIkxlZnRcIjowLjAsXCJSaWdodFwiOjAuMCxcIkJvdHRvbVwiOjAuMH0sXCJCYWNrZ3JvdW5kXCI6e1wiJHJlZlwiOlwiNDY3XCJ9LFwiSXNWaXNpYmxlXCI6ZmFsc2UsXCJXaWR0aFwiOjAuMCxcIkhlaWdodFwiOjAuMCxcIkJvcmRlclN0eWxlXCI6bnVsbH0sXCJUaXRsZVBvc2l0aW9uXCI6MixcIkRhdGVQb3NpdGlvblwiOlwiTGVmdFwiLFwiU2hhcGVUeXBlXCI6NCxcIlNoYXBlU2l6ZVwiOjAsXCJTaGFwZVN0eWxlXCI6e1wiJGlkXCI6XCI2ODVcIixcIk1hcmdpblwiOntcIiRpZFwiOlwiNjg2XCIsXCJUb3BcIjowLjAsXCJMZWZ0XCI6MC4wLFwiUmlnaHRcIjowLjAsXCJCb3R0b21cIjowLjB9LFwiUGFkZGluZ1wiOntcIiRpZFwiOlwiNjg3XCIsXCJUb3BcIjowLjAsXCJMZWZ0XCI6MC4wLFwiUmlnaHRcIjowLjAsXCJCb3R0b21cIjowLjB9LFwiQmFja2dyb3VuZFwiOntcIiRpZFwiOlwiNjg4XCIsXCJDb2xvclwiOntcIiRpZFwiOlwiNjg5XCIsXCJBXCI6MjU1LFwiUlwiOjkxLFwiR1wiOjE1NSxcIkJcIjoyMTN9fSxcIklzVmlzaWJsZVwiOnRydWUsXCJXaWR0aFwiOjEyLjAsXCJIZWlnaHRcIjoxNC4wLFwiQm9yZGVyU3R5bGVcIjp7XCIkaWRcIjpcIjY5MFwiLFwiTGluZUNvbG9yXCI6bnVsbCxcIkxpbmVXZWlnaHRcIjowLjAsXCJMaW5lVHlwZVwiOjB9fSxcIkRhdGVGb3JtYXRcIjp7XCIkaWRcIjpcIjY5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YxMTVlYjk0LTVmYWItNGEzNy1hMzUxLTdlMTM0ZmYxNzczZFwiLFwiU3BhY2luZ1wiOjV9LHtcIiRpZFwiOlwiNjkyXCIsXCJUaXRsZVN0eWxlXCI6e1wiJGlkXCI6XCI2OTNcIixcIkZvbnRTZXR0aW5nc1wiOntcIiRpZFwiOlwiNjk0XCIsXCJGb250U2l6ZVwiOjExLFwiRm9udE5hbWVcIjpcIkNhbGlicmlcIixcIklzQm9sZFwiOnRydWUsXCJJc0l0YWxpY1wiOmZhbHNlLFwiSXNVbmRlcmxpbmVkXCI6ZmFsc2V9LFwiQXV0b1NpemVcIjoyLFwiRm9yZWdyb3VuZFwiOntcIiRpZFwiOlwiNjk1XCIsXCJDb2xvclwiOntcIiRpZFwiOlwiNjk2XCIsXCJBXCI6MjU1LFwiUlwiOjAsXCJHXCI6MCxcIkJcIjowfX0sXCJCYWNrZ3JvdW5kRmlsbFR5cGVcIjowLFwiTWF4V2lkdGhcIjo2Mi43NyxcIk1heEhlaWdodFwiOlwiSW5maW5pdHlcIixcIlNtYXJ0Rm9yZWdyb3VuZElzQWN0aXZlXCI6ZmFsc2UsXCJIb3Jpem9udGFsQWxpZ25tZW50XCI6MCxcIlZlcnRpY2FsQWxpZ25tZW50XCI6MCxcIlNtYXJ0Rm9yZWdyb3VuZFwiOm51bGwsXCJNYXJnaW5cIjp7XCIkaWRcIjpcIjY5N1wiLFwiVG9wXCI6MC4wLFwiTGVmdFwiOjAuMCxcIlJpZ2h0XCI6MC4wLFwiQm90dG9tXCI6MC4wfSxcIlBhZGRpbmdcIjp7XCIkaWRcIjpcIjY5OFwiLFwiVG9wXCI6MC4wLFwiTGVmdFwiOjAuMCxcIlJpZ2h0XCI6MC4wLFwiQm90dG9tXCI6MC4wfSxcIkJhY2tncm91bmRcIjp7XCIkcmVmXCI6XCI0NjBcIn0sXCJJc1Zpc2libGVcIjp0cnVlLFwiV2lkdGhcIjowLjAsXCJIZWlnaHRcIjowLjAsXCJCb3JkZXJTdHlsZVwiOm51bGx9LFwiRGF0ZVN0eWxlXCI6e1wiJGlkXCI6XCI2OTlcIixcIkZvbnRTZXR0aW5nc1wiOntcIiRpZFwiOlwiNzAwXCIsXCJGb250U2l6ZVwiOjEwLFwiRm9udE5hbWVcIjpcIkNhbGlicmlcIixcIklzQm9sZFwiOmZhbHNlLFwiSXNJdGFsaWNcIjpmYWxzZSxcIklzVW5kZXJsaW5lZFwiOmZhbHNlfSxcIkF1dG9TaXplXCI6MCxcIkZvcmVncm91bmRcIjp7XCIkaWRcIjpcIjcwM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3MDJcIixcIlRvcFwiOjAuMCxcIkxlZnRcIjowLjAsXCJSaWdodFwiOjAuMCxcIkJvdHRvbVwiOjAuMH0sXCJQYWRkaW5nXCI6e1wiJGlkXCI6XCI3MDNcIixcIlRvcFwiOjAuMCxcIkxlZnRcIjowLjAsXCJSaWdodFwiOjAuMCxcIkJvdHRvbVwiOjAuMH0sXCJCYWNrZ3JvdW5kXCI6e1wiJHJlZlwiOlwiNDY3XCJ9LFwiSXNWaXNpYmxlXCI6ZmFsc2UsXCJXaWR0aFwiOjAuMCxcIkhlaWdodFwiOjAuMCxcIkJvcmRlclN0eWxlXCI6bnVsbH0sXCJUaXRsZVBvc2l0aW9uXCI6MixcIkRhdGVQb3NpdGlvblwiOlwiTGVmdFwiLFwiU2hhcGVUeXBlXCI6NCxcIlNoYXBlU2l6ZVwiOjAsXCJTaGFwZVN0eWxlXCI6e1wiJGlkXCI6XCI3MDRcIixcIk1hcmdpblwiOntcIiRpZFwiOlwiNzA1XCIsXCJUb3BcIjowLjAsXCJMZWZ0XCI6MC4wLFwiUmlnaHRcIjowLjAsXCJCb3R0b21cIjowLjB9LFwiUGFkZGluZ1wiOntcIiRpZFwiOlwiNzA2XCIsXCJUb3BcIjowLjAsXCJMZWZ0XCI6MC4wLFwiUmlnaHRcIjowLjAsXCJCb3R0b21cIjowLjB9LFwiQmFja2dyb3VuZFwiOntcIiRpZFwiOlwiNzA3XCIsXCJDb2xvclwiOntcIiRpZFwiOlwiNzA4XCIsXCJBXCI6MjU1LFwiUlwiOjkxLFwiR1wiOjE1NSxcIkJcIjoyMTN9fSxcIklzVmlzaWJsZVwiOnRydWUsXCJXaWR0aFwiOjEyLjAsXCJIZWlnaHRcIjoxNC4wLFwiQm9yZGVyU3R5bGVcIjp7XCIkaWRcIjpcIjcwOVwiLFwiTGluZUNvbG9yXCI6bnVsbCxcIkxpbmVXZWlnaHRcIjowLjAsXCJMaW5lVHlwZVwiOjB9fSxcIkRhdGVGb3JtYXRcIjp7XCIkaWRcIjpcIjcx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YxMTVlYjk0LTVmYWItNGEzNy1hMzUxLTdlMTM0ZmYxNzczZFwiLFwiU3BhY2luZ1wiOjV9LHtcIiRpZFwiOlwiNzExXCIsXCJUaXRsZVN0eWxlXCI6e1wiJGlkXCI6XCI3MTJcIixcIkZvbnRTZXR0aW5nc1wiOntcIiRpZFwiOlwiNzEzXCIsXCJGb250U2l6ZVwiOjExLFwiRm9udE5hbWVcIjpcIkNhbGlicmlcIixcIklzQm9sZFwiOnRydWUsXCJJc0l0YWxpY1wiOmZhbHNlLFwiSXNVbmRlcmxpbmVkXCI6ZmFsc2V9LFwiQXV0b1NpemVcIjoyLFwiRm9yZWdyb3VuZFwiOntcIiRpZFwiOlwiNzE0XCIsXCJDb2xvclwiOntcIiRpZFwiOlwiNzE1XCIsXCJBXCI6MjU1LFwiUlwiOjAsXCJHXCI6MCxcIkJcIjowfX0sXCJCYWNrZ3JvdW5kRmlsbFR5cGVcIjowLFwiTWF4V2lkdGhcIjo1Ny4yNDY2NjY2NjY2NjY2NyxcIk1heEhlaWdodFwiOlwiSW5maW5pdHlcIixcIlNtYXJ0Rm9yZWdyb3VuZElzQWN0aXZlXCI6ZmFsc2UsXCJIb3Jpem9udGFsQWxpZ25tZW50XCI6MCxcIlZlcnRpY2FsQWxpZ25tZW50XCI6MCxcIlNtYXJ0Rm9yZWdyb3VuZFwiOm51bGwsXCJNYXJnaW5cIjp7XCIkaWRcIjpcIjcxNlwiLFwiVG9wXCI6MC4wLFwiTGVmdFwiOjAuMCxcIlJpZ2h0XCI6MC4wLFwiQm90dG9tXCI6MC4wfSxcIlBhZGRpbmdcIjp7XCIkaWRcIjpcIjcxN1wiLFwiVG9wXCI6MC4wLFwiTGVmdFwiOjAuMCxcIlJpZ2h0XCI6MC4wLFwiQm90dG9tXCI6MC4wfSxcIkJhY2tncm91bmRcIjp7XCIkcmVmXCI6XCIxMDVcIn0sXCJJc1Zpc2libGVcIjp0cnVlLFwiV2lkdGhcIjowLjAsXCJIZWlnaHRcIjowLjAsXCJCb3JkZXJTdHlsZVwiOm51bGx9LFwiRGF0ZVN0eWxlXCI6e1wiJGlkXCI6XCI3MThcIixcIkZvbnRTZXR0aW5nc1wiOntcIiRpZFwiOlwiNzE5XCIsXCJGb250U2l6ZVwiOjEwLFwiRm9udE5hbWVcIjpcIkNhbGlicmlcIixcIklzQm9sZFwiOmZhbHNlLFwiSXNJdGFsaWNcIjpmYWxzZSxcIklzVW5kZXJsaW5lZFwiOmZhbHNlfSxcIkF1dG9TaXplXCI6MCxcIkZvcmVncm91bmRcIjp7XCIkaWRcIjpcIjcyMF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3MjFcIixcIlRvcFwiOjAuMCxcIkxlZnRcIjowLjAsXCJSaWdodFwiOjAuMCxcIkJvdHRvbVwiOjAuMH0sXCJQYWRkaW5nXCI6e1wiJGlkXCI6XCI3MjJ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CxcIlNoYXBlU2l6ZVwiOjAsXCJTaGFwZVN0eWxlXCI6e1wiJGlkXCI6XCI3MjNcIixcIk1hcmdpblwiOntcIiRpZFwiOlwiNzI0XCIsXCJUb3BcIjowLjAsXCJMZWZ0XCI6MC4wLFwiUmlnaHRcIjowLjAsXCJCb3R0b21cIjowLjB9LFwiUGFkZGluZ1wiOntcIiRpZFwiOlwiNzI1XCIsXCJUb3BcIjowLjAsXCJMZWZ0XCI6MC4wLFwiUmlnaHRcIjowLjAsXCJCb3R0b21cIjowLjB9LFwiQmFja2dyb3VuZFwiOntcIiRpZFwiOlwiNzI2XCIsXCJDb2xvclwiOntcIiRpZFwiOlwiNzI3XCIsXCJBXCI6MjU1LFwiUlwiOjkxLFwiR1wiOjE1NSxcIkJcIjoyMTN9fSxcIklzVmlzaWJsZVwiOnRydWUsXCJXaWR0aFwiOjEyLjAsXCJIZWlnaHRcIjoxNC4wLFwiQm9yZGVyU3R5bGVcIjp7XCIkaWRcIjpcIjcyOFwiLFwiTGluZUNvbG9yXCI6bnVsbCxcIkxpbmVXZWlnaHRcIjowLjAsXCJMaW5lVHlwZVwiOjB9fSxcIkRhdGVGb3JtYXRcIjp7XCIkaWRcIjpcIjcy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YxMTVlYjk0LTVmYWItNGEzNy1hMzUxLTdlMTM0ZmYxNzczZFwiLFwiU3BhY2luZ1wiOjV9LHtcIiRpZFwiOlwiNzMwXCIsXCJUaXRsZVN0eWxlXCI6e1wiJGlkXCI6XCI3MzFcIixcIkZvbnRTZXR0aW5nc1wiOntcIiRpZFwiOlwiNzMyXCIsXCJGb250U2l6ZVwiOjExLFwiRm9udE5hbWVcIjpcIkNhbGlicmlcIixcIklzQm9sZFwiOnRydWUsXCJJc0l0YWxpY1wiOmZhbHNlLFwiSXNVbmRlcmxpbmVkXCI6ZmFsc2V9LFwiQXV0b1NpemVcIjoyLFwiRm9yZWdyb3VuZFwiOntcIiRpZFwiOlwiNzMzXCIsXCJDb2xvclwiOntcIiRpZFwiOlwiNzM0XCIsXCJBXCI6MjU1LFwiUlwiOjAsXCJHXCI6MCxcIkJcIjowfX0sXCJCYWNrZ3JvdW5kRmlsbFR5cGVcIjowLFwiTWF4V2lkdGhcIjo1MS43MzMzMzMzMzMzMzMzMzQsXCJNYXhIZWlnaHRcIjpcIkluZmluaXR5XCIsXCJTbWFydEZvcmVncm91bmRJc0FjdGl2ZVwiOmZhbHNlLFwiSG9yaXpvbnRhbEFsaWdubWVudFwiOjAsXCJWZXJ0aWNhbEFsaWdubWVudFwiOjAsXCJTbWFydEZvcmVncm91bmRcIjpudWxsLFwiTWFyZ2luXCI6e1wiJGlkXCI6XCI3MzVcIixcIlRvcFwiOjAuMCxcIkxlZnRcIjowLjAsXCJSaWdodFwiOjAuMCxcIkJvdHRvbVwiOjAuMH0sXCJQYWRkaW5nXCI6e1wiJGlkXCI6XCI3MzZcIixcIlRvcFwiOjAuMCxcIkxlZnRcIjowLjAsXCJSaWdodFwiOjAuMCxcIkJvdHRvbVwiOjAuMH0sXCJCYWNrZ3JvdW5kXCI6e1wiJHJlZlwiOlwiNDYwXCJ9LFwiSXNWaXNpYmxlXCI6dHJ1ZSxcIldpZHRoXCI6MC4wLFwiSGVpZ2h0XCI6MC4wLFwiQm9yZGVyU3R5bGVcIjpudWxsfSxcIkRhdGVTdHlsZVwiOntcIiRpZFwiOlwiNzM3XCIsXCJGb250U2V0dGluZ3NcIjp7XCIkaWRcIjpcIjczOFwiLFwiRm9udFNpemVcIjoxMCxcIkZvbnROYW1lXCI6XCJDYWxpYnJpXCIsXCJJc0JvbGRcIjpmYWxzZSxcIklzSXRhbGljXCI6ZmFsc2UsXCJJc1VuZGVybGluZWRcIjpmYWxzZX0sXCJBdXRvU2l6ZVwiOjAsXCJGb3JlZ3JvdW5kXCI6e1wiJGlkXCI6XCI3MzlcIixcIkNvbG9yXCI6e1wiJHJlZlwiOlwiMTA5XCJ9fSxcIkJhY2tncm91bmRGaWxsVHlwZVwiOjAsXCJNYXhXaWR0aFwiOjIwMC4wLFwiTWF4SGVpZ2h0XCI6XCJJbmZpbml0eVwiLFwiU21hcnRGb3JlZ3JvdW5kSXNBY3RpdmVcIjpmYWxzZSxcIkhvcml6b250YWxBbGlnbm1lbnRcIjoyLFwiVmVydGljYWxBbGlnbm1lbnRcIjowLFwiU21hcnRGb3JlZ3JvdW5kXCI6bnVsbCxcIk1hcmdpblwiOntcIiRpZFwiOlwiNzQwXCIsXCJUb3BcIjowLjAsXCJMZWZ0XCI6MC4wLFwiUmlnaHRcIjowLjAsXCJCb3R0b21cIjowLjB9LFwiUGFkZGluZ1wiOntcIiRpZFwiOlwiNzQxXCIsXCJUb3BcIjowLjAsXCJMZWZ0XCI6MC4wLFwiUmlnaHRcIjowLjAsXCJCb3R0b21cIjowLjB9LFwiQmFja2dyb3VuZFwiOntcIiRyZWZcIjpcIjQ2N1wifSxcIklzVmlzaWJsZVwiOmZhbHNlLFwiV2lkdGhcIjowLjAsXCJIZWlnaHRcIjowLjAsXCJCb3JkZXJTdHlsZVwiOm51bGx9LFwiVGl0bGVQb3NpdGlvblwiOjIsXCJEYXRlUG9zaXRpb25cIjpcIkxlZnRcIixcIlNoYXBlVHlwZVwiOjQsXCJTaGFwZVNpemVcIjowLFwiU2hhcGVTdHlsZVwiOntcIiRpZFwiOlwiNzQyXCIsXCJNYXJnaW5cIjp7XCIkaWRcIjpcIjc0M1wiLFwiVG9wXCI6MC4wLFwiTGVmdFwiOjAuMCxcIlJpZ2h0XCI6MC4wLFwiQm90dG9tXCI6MC4wfSxcIlBhZGRpbmdcIjp7XCIkaWRcIjpcIjc0NFwiLFwiVG9wXCI6MC4wLFwiTGVmdFwiOjAuMCxcIlJpZ2h0XCI6MC4wLFwiQm90dG9tXCI6MC4wfSxcIkJhY2tncm91bmRcIjp7XCIkaWRcIjpcIjc0NVwiLFwiQ29sb3JcIjp7XCIkaWRcIjpcIjc0NlwiLFwiQVwiOjI1NSxcIlJcIjo5MSxcIkdcIjoxNTUsXCJCXCI6MjEzfX0sXCJJc1Zpc2libGVcIjp0cnVlLFwiV2lkdGhcIjoxMi4wLFwiSGVpZ2h0XCI6MTQuMCxcIkJvcmRlclN0eWxlXCI6e1wiJGlkXCI6XCI3NDdcIixcIkxpbmVDb2xvclwiOm51bGwsXCJMaW5lV2VpZ2h0XCI6MC4wLFwiTGluZVR5cGVcIjowfX0sXCJEYXRlRm9ybWF0XCI6e1wiJGlkXCI6XCI3ND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5ZTQ1ZmIzNi1mYWFkLTRlNTQtYTBhNi02ZmM3ZDQxOGI1ZDJcIixcIlNwYWNpbmdcIjo1fSx7XCIkaWRcIjpcIjc0OVwiLFwiVGl0bGVTdHlsZVwiOntcIiRpZFwiOlwiNzUwXCIsXCJGb250U2V0dGluZ3NcIjp7XCIkaWRcIjpcIjc1MVwiLFwiRm9udFNpemVcIjoxMSxcIkZvbnROYW1lXCI6XCJDYWxpYnJpXCIsXCJJc0JvbGRcIjp0cnVlLFwiSXNJdGFsaWNcIjpmYWxzZSxcIklzVW5kZXJsaW5lZFwiOmZhbHNlfSxcIkF1dG9TaXplXCI6MixcIkZvcmVncm91bmRcIjp7XCIkaWRcIjpcIjc1MlwiLFwiQ29sb3JcIjp7XCIkaWRcIjpcIjc1M1wiLFwiQVwiOjI1NSxcIlJcIjowLFwiR1wiOjAsXCJCXCI6MH19LFwiQmFja2dyb3VuZEZpbGxUeXBlXCI6MCxcIk1heFdpZHRoXCI6OTIuNTQ2NjY2NjY2NjY2NjY3LFwiTWF4SGVpZ2h0XCI6XCJJbmZpbml0eVwiLFwiU21hcnRGb3JlZ3JvdW5kSXNBY3RpdmVcIjpmYWxzZSxcIkhvcml6b250YWxBbGlnbm1lbnRcIjowLFwiVmVydGljYWxBbGlnbm1lbnRcIjowLFwiU21hcnRGb3JlZ3JvdW5kXCI6bnVsbCxcIk1hcmdpblwiOntcIiRpZFwiOlwiNzU0XCIsXCJUb3BcIjowLjAsXCJMZWZ0XCI6MC4wLFwiUmlnaHRcIjowLjAsXCJCb3R0b21cIjowLjB9LFwiUGFkZGluZ1wiOntcIiRpZFwiOlwiNzU1XCIsXCJUb3BcIjowLjAsXCJMZWZ0XCI6MC4wLFwiUmlnaHRcIjowLjAsXCJCb3R0b21cIjowLjB9LFwiQmFja2dyb3VuZFwiOntcIiRyZWZcIjpcIjEwNVwifSxcIklzVmlzaWJsZVwiOnRydWUsXCJXaWR0aFwiOjAuMCxcIkhlaWdodFwiOjAuMCxcIkJvcmRlclN0eWxlXCI6bnVsbH0sXCJEYXRlU3R5bGVcIjp7XCIkaWRcIjpcIjc1NlwiLFwiRm9udFNldHRpbmdzXCI6e1wiJGlkXCI6XCI3NTdcIixcIkZvbnRTaXplXCI6MTAsXCJGb250TmFtZVwiOlwiQ2FsaWJyaVwiLFwiSXNCb2xkXCI6ZmFsc2UsXCJJc0l0YWxpY1wiOmZhbHNlLFwiSXNVbmRlcmxpbmVkXCI6ZmFsc2V9LFwiQXV0b1NpemVcIjowLFwiRm9yZWdyb3VuZFwiOntcIiRpZFwiOlwiNzU4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c1OVwiLFwiVG9wXCI6MC4wLFwiTGVmdFwiOjAuMCxcIlJpZ2h0XCI6MC4wLFwiQm90dG9tXCI6MC4wfSxcIlBhZGRpbmdcIjp7XCIkaWRcIjpcIjc2MF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0LFwiU2hhcGVTaXplXCI6MCxcIlNoYXBlU3R5bGVcIjp7XCIkaWRcIjpcIjc2MVwiLFwiTWFyZ2luXCI6e1wiJGlkXCI6XCI3NjJcIixcIlRvcFwiOjAuMCxcIkxlZnRcIjowLjAsXCJSaWdodFwiOjAuMCxcIkJvdHRvbVwiOjAuMH0sXCJQYWRkaW5nXCI6e1wiJGlkXCI6XCI3NjNcIixcIlRvcFwiOjAuMCxcIkxlZnRcIjowLjAsXCJSaWdodFwiOjAuMCxcIkJvdHRvbVwiOjAuMH0sXCJCYWNrZ3JvdW5kXCI6e1wiJGlkXCI6XCI3NjRcIixcIkNvbG9yXCI6e1wiJGlkXCI6XCI3NjVcIixcIkFcIjoyNTUsXCJSXCI6OTEsXCJHXCI6MTU1LFwiQlwiOjIxM319LFwiSXNWaXNpYmxlXCI6dHJ1ZSxcIldpZHRoXCI6MTIuMCxcIkhlaWdodFwiOjE0LjAsXCJCb3JkZXJTdHlsZVwiOntcIiRpZFwiOlwiNzY2XCIsXCJMaW5lQ29sb3JcIjpudWxsLFwiTGluZVdlaWdodFwiOjAuMCxcIkxpbmVUeXBlXCI6MH19LFwiRGF0ZUZvcm1hdFwiOntcIiRpZFwiOlwiNzY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U0NWZiMzYtZmFhZC00ZTU0LWEwYTYtNmZjN2Q0MThiNWQyXCIsXCJTcGFjaW5nXCI6NX0se1wiJGlkXCI6XCI3NjhcIixcIlRpdGxlU3R5bGVcIjp7XCIkaWRcIjpcIjc2OVwiLFwiRm9udFNldHRpbmdzXCI6e1wiJGlkXCI6XCI3NzBcIixcIkZvbnRTaXplXCI6MTEsXCJGb250TmFtZVwiOlwiQ2FsaWJyaVwiLFwiSXNCb2xkXCI6dHJ1ZSxcIklzSXRhbGljXCI6ZmFsc2UsXCJJc1VuZGVybGluZWRcIjpmYWxzZX0sXCJBdXRvU2l6ZVwiOjIsXCJGb3JlZ3JvdW5kXCI6e1wiJGlkXCI6XCI3NzFcIixcIkNvbG9yXCI6e1wiJGlkXCI6XCI3NzJcIixcIkFcIjoyNTUsXCJSXCI6MCxcIkdcIjowLFwiQlwiOjB9fSxcIkJhY2tncm91bmRGaWxsVHlwZVwiOjAsXCJNYXhXaWR0aFwiOjUxLjgxLFwiTWF4SGVpZ2h0XCI6XCJJbmZpbml0eVwiLFwiU21hcnRGb3JlZ3JvdW5kSXNBY3RpdmVcIjpmYWxzZSxcIkhvcml6b250YWxBbGlnbm1lbnRcIjowLFwiVmVydGljYWxBbGlnbm1lbnRcIjowLFwiU21hcnRGb3JlZ3JvdW5kXCI6bnVsbCxcIk1hcmdpblwiOntcIiRpZFwiOlwiNzczXCIsXCJUb3BcIjowLjAsXCJMZWZ0XCI6MC4wLFwiUmlnaHRcIjowLjAsXCJCb3R0b21cIjowLjB9LFwiUGFkZGluZ1wiOntcIiRpZFwiOlwiNzc0XCIsXCJUb3BcIjowLjAsXCJMZWZ0XCI6MC4wLFwiUmlnaHRcIjowLjAsXCJCb3R0b21cIjowLjB9LFwiQmFja2dyb3VuZFwiOntcIiRyZWZcIjpcIjEwNVwifSxcIklzVmlzaWJsZVwiOnRydWUsXCJXaWR0aFwiOjAuMCxcIkhlaWdodFwiOjAuMCxcIkJvcmRlclN0eWxlXCI6bnVsbH0sXCJEYXRlU3R5bGVcIjp7XCIkaWRcIjpcIjc3NVwiLFwiRm9udFNldHRpbmdzXCI6e1wiJGlkXCI6XCI3NzZcIixcIkZvbnRTaXplXCI6MTAsXCJGb250TmFtZVwiOlwiQ2FsaWJyaVwiLFwiSXNCb2xkXCI6ZmFsc2UsXCJJc0l0YWxpY1wiOmZhbHNlLFwiSXNVbmRlcmxpbmVkXCI6ZmFsc2V9LFwiQXV0b1NpemVcIjowLFwiRm9yZWdyb3VuZFwiOntcIiRpZFwiOlwiNzc3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c3OFwiLFwiVG9wXCI6MC4wLFwiTGVmdFwiOjAuMCxcIlJpZ2h0XCI6MC4wLFwiQm90dG9tXCI6MC4wfSxcIlBhZGRpbmdcIjp7XCIkaWRcIjpcIjc3O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0LFwiU2hhcGVTaXplXCI6MCxcIlNoYXBlU3R5bGVcIjp7XCIkaWRcIjpcIjc4MFwiLFwiTWFyZ2luXCI6e1wiJGlkXCI6XCI3ODFcIixcIlRvcFwiOjAuMCxcIkxlZnRcIjowLjAsXCJSaWdodFwiOjAuMCxcIkJvdHRvbVwiOjAuMH0sXCJQYWRkaW5nXCI6e1wiJGlkXCI6XCI3ODJcIixcIlRvcFwiOjAuMCxcIkxlZnRcIjowLjAsXCJSaWdodFwiOjAuMCxcIkJvdHRvbVwiOjAuMH0sXCJCYWNrZ3JvdW5kXCI6e1wiJGlkXCI6XCI3ODNcIixcIkNvbG9yXCI6e1wiJGlkXCI6XCI3ODRcIixcIkFcIjoyNTUsXCJSXCI6OTEsXCJHXCI6MTU1LFwiQlwiOjIxM319LFwiSXNWaXNpYmxlXCI6dHJ1ZSxcIldpZHRoXCI6MTIuMCxcIkhlaWdodFwiOjE0LjAsXCJCb3JkZXJTdHlsZVwiOntcIiRpZFwiOlwiNzg1XCIsXCJMaW5lQ29sb3JcIjpudWxsLFwiTGluZVdlaWdodFwiOjAuMCxcIkxpbmVUeXBlXCI6MH19LFwiRGF0ZUZvcm1hdFwiOntcIiRpZFwiOlwiNzg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OWU0NWZiMzYtZmFhZC00ZTU0LWEwYTYtNmZjN2Q0MThiNWQyXCIsXCJTcGFjaW5nXCI6NX0se1wiJGlkXCI6XCI3ODdcIixcIlRpdGxlU3R5bGVcIjp7XCIkaWRcIjpcIjc4OFwiLFwiRm9udFNldHRpbmdzXCI6e1wiJGlkXCI6XCI3ODlcIixcIkZvbnRTaXplXCI6MTEsXCJGb250TmFtZVwiOlwiQ2FsaWJyaVwiLFwiSXNCb2xkXCI6dHJ1ZSxcIklzSXRhbGljXCI6ZmFsc2UsXCJJc1VuZGVybGluZWRcIjpmYWxzZX0sXCJBdXRvU2l6ZVwiOjIsXCJGb3JlZ3JvdW5kXCI6e1wiJGlkXCI6XCI3OTBcIixcIkNvbG9yXCI6e1wiJGlkXCI6XCI3OTFcIixcIkFcIjoyNTUsXCJSXCI6MCxcIkdcIjowLFwiQlwiOjB9fSxcIkJhY2tncm91bmRGaWxsVHlwZVwiOjAsXCJNYXhXaWR0aFwiOjQ0LjU4NjY2NjY2NjY2NjY2NixcIk1heEhlaWdodFwiOlwiSW5maW5pdHlcIixcIlNtYXJ0Rm9yZWdyb3VuZElzQWN0aXZlXCI6ZmFsc2UsXCJIb3Jpem9udGFsQWxpZ25tZW50XCI6MCxcIlZlcnRpY2FsQWxpZ25tZW50XCI6MCxcIlNtYXJ0Rm9yZWdyb3VuZFwiOm51bGwsXCJNYXJnaW5cIjp7XCIkaWRcIjpcIjc5MlwiLFwiVG9wXCI6MC4wLFwiTGVmdFwiOjAuMCxcIlJpZ2h0XCI6MC4wLFwiQm90dG9tXCI6MC4wfSxcIlBhZGRpbmdcIjp7XCIkaWRcIjpcIjc5M1wiLFwiVG9wXCI6MC4wLFwiTGVmdFwiOjAuMCxcIlJpZ2h0XCI6MC4wLFwiQm90dG9tXCI6MC4wfSxcIkJhY2tncm91bmRcIjp7XCIkcmVmXCI6XCIxMDVcIn0sXCJJc1Zpc2libGVcIjp0cnVlLFwiV2lkdGhcIjowLjAsXCJIZWlnaHRcIjowLjAsXCJCb3JkZXJTdHlsZVwiOm51bGx9LFwiRGF0ZVN0eWxlXCI6e1wiJGlkXCI6XCI3OTRcIixcIkZvbnRTZXR0aW5nc1wiOntcIiRpZFwiOlwiNzk1XCIsXCJGb250U2l6ZVwiOjEwLFwiRm9udE5hbWVcIjpcIkNhbGlicmlcIixcIklzQm9sZFwiOmZhbHNlLFwiSXNJdGFsaWNcIjpmYWxzZSxcIklzVW5kZXJsaW5lZFwiOmZhbHNlfSxcIkF1dG9TaXplXCI6MCxcIkZvcmVncm91bmRcIjp7XCIkaWRcIjpcIjc5Nl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3OTdcIixcIlRvcFwiOjAuMCxcIkxlZnRcIjowLjAsXCJSaWdodFwiOjAuMCxcIkJvdHRvbVwiOjAuMH0sXCJQYWRkaW5nXCI6e1wiJGlkXCI6XCI3OTh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CxcIlNoYXBlU2l6ZVwiOjAsXCJTaGFwZVN0eWxlXCI6e1wiJGlkXCI6XCI3OTlcIixcIk1hcmdpblwiOntcIiRpZFwiOlwiODAwXCIsXCJUb3BcIjowLjAsXCJMZWZ0XCI6MC4wLFwiUmlnaHRcIjowLjAsXCJCb3R0b21cIjowLjB9LFwiUGFkZGluZ1wiOntcIiRpZFwiOlwiODAxXCIsXCJUb3BcIjowLjAsXCJMZWZ0XCI6MC4wLFwiUmlnaHRcIjowLjAsXCJCb3R0b21cIjowLjB9LFwiQmFja2dyb3VuZFwiOntcIiRpZFwiOlwiODAyXCIsXCJDb2xvclwiOntcIiRpZFwiOlwiODAzXCIsXCJBXCI6MjU1LFwiUlwiOjkxLFwiR1wiOjE1NSxcIkJcIjoyMTN9fSxcIklzVmlzaWJsZVwiOnRydWUsXCJXaWR0aFwiOjEyLjAsXCJIZWlnaHRcIjoxNC4wLFwiQm9yZGVyU3R5bGVcIjp7XCIkaWRcIjpcIjgwNFwiLFwiTGluZUNvbG9yXCI6bnVsbCxcIkxpbmVXZWlnaHRcIjowLjAsXCJMaW5lVHlwZVwiOjB9fSxcIkRhdGVGb3JtYXRcIjp7XCIkaWRcIjpcIjgw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lwiLFwiU3BhY2luZ1wiOjV9XSxcIkN1c3RvbVN3aW1sYW5lVGFza1N0eWxlTGlzdFwiOltdfSx7XCIkaWRcIjpcIjgwNlwiLFwiU3R5bGVcIjp7XCIkaWRcIjpcIjgwN1wiLFwiSGVhZGVyU3R5bGVcIjp7XCIkaWRcIjpcIjgwOFwiLFwiVGV4dFN0eWxlXCI6e1wiJGlkXCI6XCI4MDlcIixcIkZvbnRTZXR0aW5nc1wiOntcIiRpZFwiOlwiODEwXCIsXCJGb250U2l6ZVwiOjEyLFwiRm9udE5hbWVcIjpcIkNhbGlicmlcIixcIklzQm9sZFwiOnRydWUsXCJJc0l0YWxpY1wiOmZhbHNlLFwiSXNVbmRlcmxpbmVkXCI6ZmFsc2V9LFwiQXV0b1NpemVcIjowLFwiRm9yZWdyb3VuZFwiOntcIiRpZFwiOlwiODExXCIsXCJDb2xvclwiOntcIiRpZFwiOlwiODEyXCIsXCJBXCI6MjU1LFwiUlwiOjIzLFwiR1wiOjMwLFwiQlwiOjM2fX0sXCJCYWNrZ3JvdW5kRmlsbFR5cGVcIjowLFwiTWF4V2lkdGhcIjowLjAsXCJNYXhIZWlnaHRcIjowLjAsXCJTbWFydEZvcmVncm91bmRJc0FjdGl2ZVwiOmZhbHNlLFwiSG9yaXpvbnRhbEFsaWdubWVudFwiOjAsXCJWZXJ0aWNhbEFsaWdubWVudFwiOjAsXCJTbWFydEZvcmVncm91bmRcIjpudWxsLFwiTWFyZ2luXCI6e1wiJGlkXCI6XCI4MTNcIixcIlRvcFwiOjAuMCxcIkxlZnRcIjowLjAsXCJSaWdodFwiOjAuMCxcIkJvdHRvbVwiOjAuMH0sXCJQYWRkaW5nXCI6e1wiJGlkXCI6XCI4MTRcIixcIlRvcFwiOjAuMCxcIkxlZnRcIjowLjAsXCJSaWdodFwiOjAuMCxcIkJvdHRvbVwiOjAuMH0sXCJCYWNrZ3JvdW5kXCI6bnVsbCxcIklzVmlzaWJsZVwiOmZhbHNlLFwiV2lkdGhcIjowLjAsXCJIZWlnaHRcIjowLjAsXCJCb3JkZXJTdHlsZVwiOm51bGx9LFwiUmVjdGFuZ2xlU3R5bGVcIjp7XCIkaWRcIjpcIjgxNVwiLFwiTWFyZ2luXCI6e1wiJGlkXCI6XCI4MTZcIixcIlRvcFwiOjAuMCxcIkxlZnRcIjowLjAsXCJSaWdodFwiOjAuMCxcIkJvdHRvbVwiOjAuMH0sXCJQYWRkaW5nXCI6e1wiJGlkXCI6XCI4MTdcIixcIlRvcFwiOjAuMCxcIkxlZnRcIjowLjAsXCJSaWdodFwiOjAuMCxcIkJvdHRvbVwiOjAuMH0sXCJCYWNrZ3JvdW5kXCI6e1wiJGlkXCI6XCI4MThcIixcIkNvbG9yXCI6e1wiJGlkXCI6XCI4MTlcIixcIkFcIjoyNTUsXCJSXCI6MjM3LFwiR1wiOjEyNSxcIkJcIjo0OX19LFwiSXNWaXNpYmxlXCI6ZmFsc2UsXCJXaWR0aFwiOjAuMCxcIkhlaWdodFwiOjAuMCxcIkJvcmRlclN0eWxlXCI6e1wiJGlkXCI6XCI4MjBcIixcIkxpbmVDb2xvclwiOntcIiRpZFwiOlwiODIxXCIsXCIkdHlwZVwiOlwiTkxSRS5Db21tb24uRG9tLlNvbGlkQ29sb3JCcnVzaCwgTkxSRS5Db21tb25cIixcIkNvbG9yXCI6e1wiJGlkXCI6XCI4MjJcIixcIkFcIjoyNTUsXCJSXCI6MjMsXCJHXCI6MzAsXCJCXCI6MzZ9fSxcIkxpbmVXZWlnaHRcIjowLjAsXCJMaW5lVHlwZVwiOjB9fSxcIlRleHRJc1ZlcnRpY2FsXCI6ZmFsc2V9LFwiQmFja2dyb3VuZFN0eWxlXCI6e1wiJGlkXCI6XCI4MjNcIixcIk1hcmdpblwiOntcIiRpZFwiOlwiODI0XCIsXCJUb3BcIjowLjAsXCJMZWZ0XCI6MC4wLFwiUmlnaHRcIjowLjAsXCJCb3R0b21cIjowLjB9LFwiUGFkZGluZ1wiOntcIiRpZFwiOlwiODI1XCIsXCJUb3BcIjowLjAsXCJMZWZ0XCI6MC4wLFwiUmlnaHRcIjowLjAsXCJCb3R0b21cIjowLjB9LFwiQmFja2dyb3VuZFwiOntcIiRpZFwiOlwiODI2XCIsXCJDb2xvclwiOntcIiRpZFwiOlwiODI3XCIsXCJBXCI6MzgsXCJSXCI6MjM3LFwiR1wiOjEyNSxcIkJcIjo0OX19LFwiSXNWaXNpYmxlXCI6dHJ1ZSxcIldpZHRoXCI6MC4wLFwiSGVpZ2h0XCI6MC4wLFwiQm9yZGVyU3R5bGVcIjp7XCIkaWRcIjpcIjgyOFwiLFwiTGluZUNvbG9yXCI6e1wiJGlkXCI6XCI4MjlcIixcIiR0eXBlXCI6XCJOTFJFLkNvbW1vbi5Eb20uU29saWRDb2xvckJydXNoLCBOTFJFLkNvbW1vblwiLFwiQ29sb3JcIjp7XCIkaWRcIjpcIjgzMFwiLFwiQVwiOjI1NSxcIlJcIjoyMDgsXCJHXCI6MjA2LFwiQlwiOjIwNn19LFwiTGluZVdlaWdodFwiOjAuMCxcIkxpbmVUeXBlXCI6MH19LFwiSXNBYm92ZVRpbWViYW5kXCI6ZmFsc2V9LFwiQ3VzdG9tU3dpbWxhbmVNaWxlc3RvbmVTdHlsZUxpc3RcIjpbe1wiJGlkXCI6XCI4MzFcIixcIlRpdGxlU3R5bGVcIjp7XCIkaWRcIjpcIjgzMlwiLFwiRm9udFNldHRpbmdzXCI6e1wiJGlkXCI6XCI4MzNcIixcIkZvbnRTaXplXCI6MTEsXCJGb250TmFtZVwiOlwiQ2FsaWJyaVwiLFwiSXNCb2xkXCI6dHJ1ZSxcIklzSXRhbGljXCI6ZmFsc2UsXCJJc1VuZGVybGluZWRcIjpmYWxzZX0sXCJBdXRvU2l6ZVwiOjAsXCJGb3JlZ3JvdW5kXCI6e1wiJGlkXCI6XCI4MzRcIixcIkNvbG9yXCI6e1wiJGlkXCI6XCI4Mz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ODM2XCIsXCJUb3BcIjowLjAsXCJMZWZ0XCI6MC4wLFwiUmlnaHRcIjowLjAsXCJCb3R0b21cIjowLjB9LFwiUGFkZGluZ1wiOntcIiRpZFwiOlwiODM3XCIsXCJUb3BcIjowLjAsXCJMZWZ0XCI6MC4wLFwiUmlnaHRcIjowLjAsXCJCb3R0b21cIjowLjB9LFwiQmFja2dyb3VuZFwiOntcIiRyZWZcIjpcIjEwNVwifSxcIklzVmlzaWJsZVwiOnRydWUsXCJXaWR0aFwiOjAuMCxcIkhlaWdodFwiOjAuMCxcIkJvcmRlclN0eWxlXCI6bnVsbH0sXCJEYXRlU3R5bGVcIjp7XCIkaWRcIjpcIjgzOFwiLFwiRm9udFNldHRpbmdzXCI6e1wiJGlkXCI6XCI4MzlcIixcIkZvbnRTaXplXCI6MTAsXCJGb250TmFtZVwiOlwiQ2FsaWJyaVwiLFwiSXNCb2xkXCI6ZmFsc2UsXCJJc0l0YWxpY1wiOmZhbHNlLFwiSXNVbmRlcmxpbmVkXCI6ZmFsc2V9LFwiQXV0b1NpemVcIjowLFwiRm9yZWdyb3VuZFwiOntcIiRpZFwiOlwiODQw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g0MVwiLFwiVG9wXCI6MC4wLFwiTGVmdFwiOjAuMCxcIlJpZ2h0XCI6MC4wLFwiQm90dG9tXCI6MC4wfSxcIlBhZGRpbmdcIjp7XCIkaWRcIjpcIjg0Ml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yxcIlNoYXBlU2l6ZVwiOjAsXCJTaGFwZVN0eWxlXCI6e1wiJGlkXCI6XCI4NDNcIixcIk1hcmdpblwiOntcIiRpZFwiOlwiODQ0XCIsXCJUb3BcIjowLjAsXCJMZWZ0XCI6MC4wLFwiUmlnaHRcIjowLjAsXCJCb3R0b21cIjowLjB9LFwiUGFkZGluZ1wiOntcIiRpZFwiOlwiODQ1XCIsXCJUb3BcIjowLjAsXCJMZWZ0XCI6MC4wLFwiUmlnaHRcIjowLjAsXCJCb3R0b21cIjowLjB9LFwiQmFja2dyb3VuZFwiOntcIiRpZFwiOlwiODQ2XCIsXCJDb2xvclwiOntcIiRpZFwiOlwiODQ3XCIsXCJBXCI6MjU1LFwiUlwiOjIzNyxcIkdcIjoxMjUsXCJCXCI6NDl9fSxcIklzVmlzaWJsZVwiOnRydWUsXCJXaWR0aFwiOjE0LjAsXCJIZWlnaHRcIjoxNC4wLFwiQm9yZGVyU3R5bGVcIjp7XCIkaWRcIjpcIjg0OFwiLFwiTGluZUNvbG9yXCI6bnVsbCxcIkxpbmVXZWlnaHRcIjowLjAsXCJMaW5lVHlwZVwiOjB9fSxcIkRhdGVGb3JtYXRcIjp7XCIkaWRcIjpcIjg0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Q0NzgzNjhiLThjYmQtNDhmYi1iMTZmLTAwNGRkOTM3MjE0N1wiLFwiU3BhY2luZ1wiOjV9LHtcIiRpZFwiOlwiODUwXCIsXCJUaXRsZVN0eWxlXCI6e1wiJGlkXCI6XCI4NTFcIixcIkZvbnRTZXR0aW5nc1wiOntcIiRpZFwiOlwiODUyXCIsXCJGb250U2l6ZVwiOjExLFwiRm9udE5hbWVcIjpcIkNhbGlicmlcIixcIklzQm9sZFwiOnRydWUsXCJJc0l0YWxpY1wiOmZhbHNlLFwiSXNVbmRlcmxpbmVkXCI6ZmFsc2V9LFwiQXV0b1NpemVcIjowLFwiRm9yZWdyb3VuZFwiOntcIiRpZFwiOlwiODUzXCIsXCJDb2xvclwiOntcIiRpZFwiOlwiODU0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g1NVwiLFwiVG9wXCI6MC4wLFwiTGVmdFwiOjAuMCxcIlJpZ2h0XCI6MC4wLFwiQm90dG9tXCI6MC4wfSxcIlBhZGRpbmdcIjp7XCIkaWRcIjpcIjg1NlwiLFwiVG9wXCI6MC4wLFwiTGVmdFwiOjAuMCxcIlJpZ2h0XCI6MC4wLFwiQm90dG9tXCI6MC4wfSxcIkJhY2tncm91bmRcIjp7XCIkcmVmXCI6XCIxMDVcIn0sXCJJc1Zpc2libGVcIjp0cnVlLFwiV2lkdGhcIjowLjAsXCJIZWlnaHRcIjowLjAsXCJCb3JkZXJTdHlsZVwiOm51bGx9LFwiRGF0ZVN0eWxlXCI6e1wiJGlkXCI6XCI4NTdcIixcIkZvbnRTZXR0aW5nc1wiOntcIiRpZFwiOlwiODU4XCIsXCJGb250U2l6ZVwiOjEwLFwiRm9udE5hbWVcIjpcIkNhbGlicmlcIixcIklzQm9sZFwiOmZhbHNlLFwiSXNJdGFsaWNcIjpmYWxzZSxcIklzVW5kZXJsaW5lZFwiOmZhbHNlfSxcIkF1dG9TaXplXCI6MCxcIkZvcmVncm91bmRcIjp7XCIkaWRcIjpcIjg1O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4NjBcIixcIlRvcFwiOjAuMCxcIkxlZnRcIjowLjAsXCJSaWdodFwiOjAuMCxcIkJvdHRvbVwiOjAuMH0sXCJQYWRkaW5nXCI6e1wiJGlkXCI6XCI4NjF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csXCJTaGFwZVNpemVcIjowLFwiU2hhcGVTdHlsZVwiOntcIiRpZFwiOlwiODYyXCIsXCJNYXJnaW5cIjp7XCIkaWRcIjpcIjg2M1wiLFwiVG9wXCI6MC4wLFwiTGVmdFwiOjAuMCxcIlJpZ2h0XCI6MC4wLFwiQm90dG9tXCI6MC4wfSxcIlBhZGRpbmdcIjp7XCIkaWRcIjpcIjg2NFwiLFwiVG9wXCI6MC4wLFwiTGVmdFwiOjAuMCxcIlJpZ2h0XCI6MC4wLFwiQm90dG9tXCI6MC4wfSxcIkJhY2tncm91bmRcIjp7XCIkaWRcIjpcIjg2NVwiLFwiQ29sb3JcIjp7XCIkaWRcIjpcIjg2NlwiLFwiQVwiOjI1NSxcIlJcIjoyMzcsXCJHXCI6MTI1LFwiQlwiOjQ5fX0sXCJJc1Zpc2libGVcIjp0cnVlLFwiV2lkdGhcIjoxNC4wLFwiSGVpZ2h0XCI6MTQuMCxcIkJvcmRlclN0eWxlXCI6e1wiJGlkXCI6XCI4NjdcIixcIkxpbmVDb2xvclwiOm51bGwsXCJMaW5lV2VpZ2h0XCI6MC4wLFwiTGluZVR5cGVcIjowfX0sXCJEYXRlRm9ybWF0XCI6e1wiJGlkXCI6XCI4Nj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kNDc4MzY4Yi04Y2JkLTQ4ZmItYjE2Zi0wMDRkZDkzNzIxNDdcIixcIlNwYWNpbmdcIjo1fSx7XCIkaWRcIjpcIjg2OVwiLFwiVGl0bGVTdHlsZVwiOntcIiRpZFwiOlwiODcwXCIsXCJGb250U2V0dGluZ3NcIjp7XCIkaWRcIjpcIjg3MVwiLFwiRm9udFNpemVcIjoxMSxcIkZvbnROYW1lXCI6XCJDYWxpYnJpXCIsXCJJc0JvbGRcIjp0cnVlLFwiSXNJdGFsaWNcIjpmYWxzZSxcIklzVW5kZXJsaW5lZFwiOmZhbHNlfSxcIkF1dG9TaXplXCI6MCxcIkZvcmVncm91bmRcIjp7XCIkaWRcIjpcIjg3MlwiLFwiQ29sb3JcIjp7XCIkaWRcIjpcIjg3M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4NzRcIixcIlRvcFwiOjAuMCxcIkxlZnRcIjowLjAsXCJSaWdodFwiOjAuMCxcIkJvdHRvbVwiOjAuMH0sXCJQYWRkaW5nXCI6e1wiJGlkXCI6XCI4NzVcIixcIlRvcFwiOjAuMCxcIkxlZnRcIjowLjAsXCJSaWdodFwiOjAuMCxcIkJvdHRvbVwiOjAuMH0sXCJCYWNrZ3JvdW5kXCI6e1wiJHJlZlwiOlwiMTA1XCJ9LFwiSXNWaXNpYmxlXCI6dHJ1ZSxcIldpZHRoXCI6MC4wLFwiSGVpZ2h0XCI6MC4wLFwiQm9yZGVyU3R5bGVcIjpudWxsfSxcIkRhdGVTdHlsZVwiOntcIiRpZFwiOlwiODc2XCIsXCJGb250U2V0dGluZ3NcIjp7XCIkaWRcIjpcIjg3N1wiLFwiRm9udFNpemVcIjoxMCxcIkZvbnROYW1lXCI6XCJDYWxpYnJpXCIsXCJJc0JvbGRcIjpmYWxzZSxcIklzSXRhbGljXCI6ZmFsc2UsXCJJc1VuZGVybGluZWRcIjpmYWxzZX0sXCJBdXRvU2l6ZVwiOjAsXCJGb3JlZ3JvdW5kXCI6e1wiJGlkXCI6XCI4NzhcIixcIkNvbG9yXCI6e1wiJGlkXCI6XCI4Nzl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g4MFwiLFwiVG9wXCI6MC4wLFwiTGVmdFwiOjAuMCxcIlJpZ2h0XCI6MC4wLFwiQm90dG9tXCI6MC4wfSxcIlBhZGRpbmdcIjp7XCIkaWRcIjpcIjg4M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NyxcIlNoYXBlU2l6ZVwiOjAsXCJTaGFwZVN0eWxlXCI6e1wiJGlkXCI6XCI4ODJcIixcIk1hcmdpblwiOntcIiRpZFwiOlwiODgzXCIsXCJUb3BcIjowLjAsXCJMZWZ0XCI6MC4wLFwiUmlnaHRcIjowLjAsXCJCb3R0b21cIjowLjB9LFwiUGFkZGluZ1wiOntcIiRpZFwiOlwiODg0XCIsXCJUb3BcIjowLjAsXCJMZWZ0XCI6MC4wLFwiUmlnaHRcIjowLjAsXCJCb3R0b21cIjowLjB9LFwiQmFja2dyb3VuZFwiOntcIiRpZFwiOlwiODg1XCIsXCJDb2xvclwiOntcIiRpZFwiOlwiODg2XCIsXCJBXCI6MjU1LFwiUlwiOjIzNyxcIkdcIjoxMjUsXCJCXCI6NDl9fSxcIklzVmlzaWJsZVwiOnRydWUsXCJXaWR0aFwiOjE0LjAsXCJIZWlnaHRcIjoxNC4wLFwiQm9yZGVyU3R5bGVcIjp7XCIkaWRcIjpcIjg4N1wiLFwiTGluZUNvbG9yXCI6bnVsbCxcIkxpbmVXZWlnaHRcIjowLjAsXCJMaW5lVHlwZVwiOjB9fSxcIkRhdGVGb3JtYXRcIjp7XCIkaWRcIjpcIjg4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mQ0NzgzNjhiLThjYmQtNDhmYi1iMTZmLTAwNGRkOTM3MjE0N1wiLFwiU3BhY2luZ1wiOjV9LHtcIiRpZFwiOlwiODg5XCIsXCJUaXRsZVN0eWxlXCI6e1wiJGlkXCI6XCI4OTBcIixcIkZvbnRTZXR0aW5nc1wiOntcIiRpZFwiOlwiODkxXCIsXCJGb250U2l6ZVwiOjExLFwiRm9udE5hbWVcIjpcIkNhbGlicmlcIixcIklzQm9sZFwiOnRydWUsXCJJc0l0YWxpY1wiOmZhbHNlLFwiSXNVbmRlcmxpbmVkXCI6ZmFsc2V9LFwiQXV0b1NpemVcIjowLFwiRm9yZWdyb3VuZFwiOntcIiRpZFwiOlwiODkyXCIsXCJDb2xvclwiOntcIiRpZFwiOlwiODkz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g5NFwiLFwiVG9wXCI6MC4wLFwiTGVmdFwiOjAuMCxcIlJpZ2h0XCI6MC4wLFwiQm90dG9tXCI6MC4wfSxcIlBhZGRpbmdcIjp7XCIkaWRcIjpcIjg5NVwiLFwiVG9wXCI6MC4wLFwiTGVmdFwiOjAuMCxcIlJpZ2h0XCI6MC4wLFwiQm90dG9tXCI6MC4wfSxcIkJhY2tncm91bmRcIjp7XCIkcmVmXCI6XCIxMDVcIn0sXCJJc1Zpc2libGVcIjp0cnVlLFwiV2lkdGhcIjowLjAsXCJIZWlnaHRcIjowLjAsXCJCb3JkZXJTdHlsZVwiOm51bGx9LFwiRGF0ZVN0eWxlXCI6e1wiJGlkXCI6XCI4OTZcIixcIkZvbnRTZXR0aW5nc1wiOntcIiRpZFwiOlwiODk3XCIsXCJGb250U2l6ZVwiOjEwLFwiRm9udE5hbWVcIjpcIkNhbGlicmlcIixcIklzQm9sZFwiOmZhbHNlLFwiSXNJdGFsaWNcIjpmYWxzZSxcIklzVW5kZXJsaW5lZFwiOmZhbHNlfSxcIkF1dG9TaXplXCI6MCxcIkZvcmVncm91bmRcIjp7XCIkaWRcIjpcIjg5OF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4OTlcIixcIlRvcFwiOjAuMCxcIkxlZnRcIjowLjAsXCJSaWdodFwiOjAuMCxcIkJvdHRvbVwiOjAuMH0sXCJQYWRkaW5nXCI6e1wiJGlkXCI6XCI5MDB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TcsXCJTaGFwZVNpemVcIjowLFwiU2hhcGVTdHlsZVwiOntcIiRpZFwiOlwiOTAxXCIsXCJNYXJnaW5cIjp7XCIkaWRcIjpcIjkwMlwiLFwiVG9wXCI6MC4wLFwiTGVmdFwiOjAuMCxcIlJpZ2h0XCI6MC4wLFwiQm90dG9tXCI6MC4wfSxcIlBhZGRpbmdcIjp7XCIkaWRcIjpcIjkwM1wiLFwiVG9wXCI6MC4wLFwiTGVmdFwiOjAuMCxcIlJpZ2h0XCI6MC4wLFwiQm90dG9tXCI6MC4wfSxcIkJhY2tncm91bmRcIjp7XCIkaWRcIjpcIjkwNFwiLFwiQ29sb3JcIjp7XCIkaWRcIjpcIjkwNVwiLFwiQVwiOjI1NSxcIlJcIjoyMzcsXCJHXCI6MTI1LFwiQlwiOjQ5fX0sXCJJc1Zpc2libGVcIjp0cnVlLFwiV2lkdGhcIjoxNC4wLFwiSGVpZ2h0XCI6MTQuMCxcIkJvcmRlclN0eWxlXCI6e1wiJGlkXCI6XCI5MDZcIixcIkxpbmVDb2xvclwiOm51bGwsXCJMaW5lV2VpZ2h0XCI6MC4wLFwiTGluZVR5cGVcIjowfX0sXCJEYXRlRm9ybWF0XCI6e1wiJGlkXCI6XCI5MD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cIixcIlNwYWNpbmdcIjo1fV0sXCJDdXN0b21Td2ltbGFuZVRhc2tTdHlsZUxpc3RcIjpbXX0se1wiJGlkXCI6XCI5MDhcIixcIlN0eWxlXCI6e1wiJGlkXCI6XCI5MDlcIixcIkhlYWRlclN0eWxlXCI6e1wiJGlkXCI6XCI5MTBcIixcIlRleHRTdHlsZVwiOntcIiRpZFwiOlwiOTExXCIsXCJGb250U2V0dGluZ3NcIjp7XCIkaWRcIjpcIjkxMlwiLFwiRm9udFNpemVcIjoxMixcIkZvbnROYW1lXCI6XCJDYWxpYnJpXCIsXCJJc0JvbGRcIjp0cnVlLFwiSXNJdGFsaWNcIjpmYWxzZSxcIklzVW5kZXJsaW5lZFwiOmZhbHNlfSxcIkF1dG9TaXplXCI6MCxcIkZvcmVncm91bmRcIjp7XCIkaWRcIjpcIjkxM1wiLFwiQ29sb3JcIjp7XCIkaWRcIjpcIjkxNFwiLFwiQVwiOjI1NSxcIlJcIjo1MSxcIkdcIjozMCxcIkJcIjoyOH19LFwiQmFja2dyb3VuZEZpbGxUeXBlXCI6MCxcIk1heFdpZHRoXCI6MC4wLFwiTWF4SGVpZ2h0XCI6MC4wLFwiU21hcnRGb3JlZ3JvdW5kSXNBY3RpdmVcIjpmYWxzZSxcIkhvcml6b250YWxBbGlnbm1lbnRcIjowLFwiVmVydGljYWxBbGlnbm1lbnRcIjowLFwiU21hcnRGb3JlZ3JvdW5kXCI6bnVsbCxcIk1hcmdpblwiOntcIiRpZFwiOlwiOTE1XCIsXCJUb3BcIjowLjAsXCJMZWZ0XCI6MC4wLFwiUmlnaHRcIjowLjAsXCJCb3R0b21cIjowLjB9LFwiUGFkZGluZ1wiOntcIiRpZFwiOlwiOTE2XCIsXCJUb3BcIjowLjAsXCJMZWZ0XCI6MC4wLFwiUmlnaHRcIjowLjAsXCJCb3R0b21cIjowLjB9LFwiQmFja2dyb3VuZFwiOm51bGwsXCJJc1Zpc2libGVcIjpmYWxzZSxcIldpZHRoXCI6MC4wLFwiSGVpZ2h0XCI6MC4wLFwiQm9yZGVyU3R5bGVcIjpudWxsfSxcIlJlY3RhbmdsZVN0eWxlXCI6e1wiJGlkXCI6XCI5MTdcIixcIk1hcmdpblwiOntcIiRpZFwiOlwiOTE4XCIsXCJUb3BcIjowLjAsXCJMZWZ0XCI6MC4wLFwiUmlnaHRcIjowLjAsXCJCb3R0b21cIjowLjB9LFwiUGFkZGluZ1wiOntcIiRpZFwiOlwiOTE5XCIsXCJUb3BcIjowLjAsXCJMZWZ0XCI6MC4wLFwiUmlnaHRcIjowLjAsXCJCb3R0b21cIjowLjB9LFwiQmFja2dyb3VuZFwiOntcIiRpZFwiOlwiOTIwXCIsXCJDb2xvclwiOntcIiRpZFwiOlwiOTIxXCIsXCJBXCI6MjU1LFwiUlwiOjE2NSxcIkdcIjoxNjUsXCJCXCI6MTY1fX0sXCJJc1Zpc2libGVcIjpmYWxzZSxcIldpZHRoXCI6MC4wLFwiSGVpZ2h0XCI6MC4wLFwiQm9yZGVyU3R5bGVcIjp7XCIkaWRcIjpcIjkyMlwiLFwiTGluZUNvbG9yXCI6e1wiJGlkXCI6XCI5MjNcIixcIiR0eXBlXCI6XCJOTFJFLkNvbW1vbi5Eb20uU29saWRDb2xvckJydXNoLCBOTFJFLkNvbW1vblwiLFwiQ29sb3JcIjp7XCIkaWRcIjpcIjkyNFwiLFwiQVwiOjI1NSxcIlJcIjo1MSxcIkdcIjozMCxcIkJcIjoyOH19LFwiTGluZVdlaWdodFwiOjAuMCxcIkxpbmVUeXBlXCI6MH19LFwiVGV4dElzVmVydGljYWxcIjpmYWxzZX0sXCJCYWNrZ3JvdW5kU3R5bGVcIjp7XCIkaWRcIjpcIjkyNVwiLFwiTWFyZ2luXCI6e1wiJGlkXCI6XCI5MjZcIixcIlRvcFwiOjAuMCxcIkxlZnRcIjowLjAsXCJSaWdodFwiOjAuMCxcIkJvdHRvbVwiOjAuMH0sXCJQYWRkaW5nXCI6e1wiJGlkXCI6XCI5MjdcIixcIlRvcFwiOjAuMCxcIkxlZnRcIjowLjAsXCJSaWdodFwiOjAuMCxcIkJvdHRvbVwiOjAuMH0sXCJCYWNrZ3JvdW5kXCI6e1wiJGlkXCI6XCI5MjhcIixcIkNvbG9yXCI6e1wiJGlkXCI6XCI5MjlcIixcIkFcIjozOCxcIlJcIjoxNjUsXCJHXCI6MTY1LFwiQlwiOjE2NX19LFwiSXNWaXNpYmxlXCI6dHJ1ZSxcIldpZHRoXCI6MC4wLFwiSGVpZ2h0XCI6MC4wLFwiQm9yZGVyU3R5bGVcIjp7XCIkaWRcIjpcIjkzMFwiLFwiTGluZUNvbG9yXCI6e1wiJGlkXCI6XCI5MzFcIixcIiR0eXBlXCI6XCJOTFJFLkNvbW1vbi5Eb20uU29saWRDb2xvckJydXNoLCBOTFJFLkNvbW1vblwiLFwiQ29sb3JcIjp7XCIkaWRcIjpcIjkzMlwiLFwiQVwiOjI1NSxcIlJcIjoyMDgsXCJHXCI6MjA2LFwiQlwiOjIwNn19LFwiTGluZVdlaWdodFwiOjAuMCxcIkxpbmVUeXBlXCI6MH19LFwiSXNBYm92ZVRpbWViYW5kXCI6ZmFsc2V9LFwiQ3VzdG9tU3dpbWxhbmVNaWxlc3RvbmVTdHlsZUxpc3RcIjpbe1wiJGlkXCI6XCI5MzNcIixcIlRpdGxlU3R5bGVcIjp7XCIkaWRcIjpcIjkzNFwiLFwiRm9udFNldHRpbmdzXCI6e1wiJGlkXCI6XCI5MzVcIixcIkZvbnRTaXplXCI6MTEsXCJGb250TmFtZVwiOlwiQ2FsaWJyaVwiLFwiSXNCb2xkXCI6dHJ1ZSxcIklzSXRhbGljXCI6ZmFsc2UsXCJJc1VuZGVybGluZWRcIjpmYWxzZX0sXCJBdXRvU2l6ZVwiOjAsXCJGb3JlZ3JvdW5kXCI6e1wiJGlkXCI6XCI5MzZcIixcIkNvbG9yXCI6e1wiJGlkXCI6XCI5Mz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OTM4XCIsXCJUb3BcIjowLjAsXCJMZWZ0XCI6MC4wLFwiUmlnaHRcIjowLjAsXCJCb3R0b21cIjowLjB9LFwiUGFkZGluZ1wiOntcIiRpZFwiOlwiOTM5XCIsXCJUb3BcIjowLjAsXCJMZWZ0XCI6MC4wLFwiUmlnaHRcIjowLjAsXCJCb3R0b21cIjowLjB9LFwiQmFja2dyb3VuZFwiOntcIiRyZWZcIjpcIjEwNVwifSxcIklzVmlzaWJsZVwiOnRydWUsXCJXaWR0aFwiOjAuMCxcIkhlaWdodFwiOjAuMCxcIkJvcmRlclN0eWxlXCI6bnVsbH0sXCJEYXRlU3R5bGVcIjp7XCIkaWRcIjpcIjk0MFwiLFwiRm9udFNldHRpbmdzXCI6e1wiJGlkXCI6XCI5NDFcIixcIkZvbnRTaXplXCI6MTAsXCJGb250TmFtZVwiOlwiQ2FsaWJyaVwiLFwiSXNCb2xkXCI6ZmFsc2UsXCJJc0l0YWxpY1wiOmZhbHNlLFwiSXNVbmRlcmxpbmVkXCI6ZmFsc2V9LFwiQXV0b1NpemVcIjowLFwiRm9yZWdyb3VuZFwiOntcIiRpZFwiOlwiOTQyXCIsXCJDb2xvclwiOntcIiRyZWZcIjpcIjEwOVwifX0sXCJCYWNrZ3JvdW5kRmlsbFR5cGVcIjowLFwiTWF4V2lkdGhcIjoyMDAuMCxcIk1heEhlaWdodFwiOlwiSW5maW5pdHlcIixcIlNtYXJ0Rm9yZWdyb3VuZElzQWN0aXZlXCI6ZmFsc2UsXCJIb3Jpem9udGFsQWxpZ25tZW50XCI6MixcIlZlcnRpY2FsQWxpZ25tZW50XCI6MCxcIlNtYXJ0Rm9yZWdyb3VuZFwiOm51bGwsXCJNYXJnaW5cIjp7XCIkaWRcIjpcIjk0M1wiLFwiVG9wXCI6MC4wLFwiTGVmdFwiOjAuMCxcIlJpZ2h0XCI6MC4wLFwiQm90dG9tXCI6MC4wfSxcIlBhZGRpbmdcIjp7XCIkaWRcIjpcIjk0NF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1LFwiU2hhcGVTaXplXCI6MSxcIlNoYXBlU3R5bGVcIjp7XCIkaWRcIjpcIjk0NVwiLFwiTWFyZ2luXCI6e1wiJGlkXCI6XCI5NDZcIixcIlRvcFwiOjAuMCxcIkxlZnRcIjowLjAsXCJSaWdodFwiOjAuMCxcIkJvdHRvbVwiOjAuMH0sXCJQYWRkaW5nXCI6e1wiJGlkXCI6XCI5NDdcIixcIlRvcFwiOjAuMCxcIkxlZnRcIjowLjAsXCJSaWdodFwiOjAuMCxcIkJvdHRvbVwiOjAuMH0sXCJCYWNrZ3JvdW5kXCI6e1wiJGlkXCI6XCI5NDhcIixcIkNvbG9yXCI6e1wiJGlkXCI6XCI5NDlcIixcIkFcIjoyNTUsXCJSXCI6MTY1LFwiR1wiOjE2NSxcIkJcIjoxNjV9fSxcIklzVmlzaWJsZVwiOnRydWUsXCJXaWR0aFwiOjE4LjAsXCJIZWlnaHRcIjoyMC4wLFwiQm9yZGVyU3R5bGVcIjp7XCIkaWRcIjpcIjk1MFwiLFwiTGluZUNvbG9yXCI6bnVsbCxcIkxpbmVXZWlnaHRcIjowLjAsXCJMaW5lVHlwZVwiOjB9fSxcIkRhdGVGb3JtYXRcIjp7XCIkaWRcIjpcIjk1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EyMDFjNWZiLWQyMDctNDJhNC1hYjM3LTJiMWI5OTNmMmUzY1wiLFwiU3BhY2luZ1wiOjV9LHtcIiRpZFwiOlwiOTUyXCIsXCJUaXRsZVN0eWxlXCI6e1wiJGlkXCI6XCI5NTNcIixcIkZvbnRTZXR0aW5nc1wiOntcIiRpZFwiOlwiOTU0XCIsXCJGb250U2l6ZVwiOjExLFwiRm9udE5hbWVcIjpcIkNhbGlicmlcIixcIklzQm9sZFwiOnRydWUsXCJJc0l0YWxpY1wiOmZhbHNlLFwiSXNVbmRlcmxpbmVkXCI6ZmFsc2V9LFwiQXV0b1NpemVcIjowLFwiRm9yZWdyb3VuZFwiOntcIiRpZFwiOlwiOTU1XCIsXCJDb2xvclwiOntcIiRpZFwiOlwiOTU2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k1N1wiLFwiVG9wXCI6MC4wLFwiTGVmdFwiOjAuMCxcIlJpZ2h0XCI6MC4wLFwiQm90dG9tXCI6MC4wfSxcIlBhZGRpbmdcIjp7XCIkaWRcIjpcIjk1OFwiLFwiVG9wXCI6MC4wLFwiTGVmdFwiOjAuMCxcIlJpZ2h0XCI6MC4wLFwiQm90dG9tXCI6MC4wfSxcIkJhY2tncm91bmRcIjp7XCIkcmVmXCI6XCIxMDVcIn0sXCJJc1Zpc2libGVcIjp0cnVlLFwiV2lkdGhcIjowLjAsXCJIZWlnaHRcIjowLjAsXCJCb3JkZXJTdHlsZVwiOm51bGx9LFwiRGF0ZVN0eWxlXCI6e1wiJGlkXCI6XCI5NTlcIixcIkZvbnRTZXR0aW5nc1wiOntcIiRpZFwiOlwiOTYwXCIsXCJGb250U2l6ZVwiOjEwLFwiRm9udE5hbWVcIjpcIkNhbGlicmlcIixcIklzQm9sZFwiOmZhbHNlLFwiSXNJdGFsaWNcIjpmYWxzZSxcIklzVW5kZXJsaW5lZFwiOmZhbHNlfSxcIkF1dG9TaXplXCI6MCxcIkZvcmVncm91bmRcIjp7XCIkaWRcIjpcIjk2M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5NjJcIixcIlRvcFwiOjAuMCxcIkxlZnRcIjowLjAsXCJSaWdodFwiOjAuMCxcIkJvdHRvbVwiOjAuMH0sXCJQYWRkaW5nXCI6e1wiJGlkXCI6XCI5NjN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NSxcIlNoYXBlU2l6ZVwiOjEsXCJTaGFwZVN0eWxlXCI6e1wiJGlkXCI6XCI5NjRcIixcIk1hcmdpblwiOntcIiRpZFwiOlwiOTY1XCIsXCJUb3BcIjowLjAsXCJMZWZ0XCI6MC4wLFwiUmlnaHRcIjowLjAsXCJCb3R0b21cIjowLjB9LFwiUGFkZGluZ1wiOntcIiRpZFwiOlwiOTY2XCIsXCJUb3BcIjowLjAsXCJMZWZ0XCI6MC4wLFwiUmlnaHRcIjowLjAsXCJCb3R0b21cIjowLjB9LFwiQmFja2dyb3VuZFwiOntcIiRpZFwiOlwiOTY3XCIsXCJDb2xvclwiOntcIiRpZFwiOlwiOTY4XCIsXCJBXCI6MjU1LFwiUlwiOjE2NSxcIkdcIjoxNjUsXCJCXCI6MTY1fX0sXCJJc1Zpc2libGVcIjp0cnVlLFwiV2lkdGhcIjoxOC4wLFwiSGVpZ2h0XCI6MjAuMCxcIkJvcmRlclN0eWxlXCI6e1wiJGlkXCI6XCI5NjlcIixcIkxpbmVDb2xvclwiOm51bGwsXCJMaW5lV2VpZ2h0XCI6MC4wLFwiTGluZVR5cGVcIjowfX0sXCJEYXRlRm9ybWF0XCI6e1wiJGlkXCI6XCI5Nz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xMjAxYzVmYi1kMjA3LTQyYTQtYWIzNy0yYjFiOTkzZjJlM2NcIixcIlNwYWNpbmdcIjo1fSx7XCIkaWRcIjpcIjk3MVwiLFwiVGl0bGVTdHlsZVwiOntcIiRpZFwiOlwiOTcyXCIsXCJGb250U2V0dGluZ3NcIjp7XCIkaWRcIjpcIjk3M1wiLFwiRm9udFNpemVcIjoxMSxcIkZvbnROYW1lXCI6XCJDYWxpYnJpXCIsXCJJc0JvbGRcIjp0cnVlLFwiSXNJdGFsaWNcIjpmYWxzZSxcIklzVW5kZXJsaW5lZFwiOmZhbHNlfSxcIkF1dG9TaXplXCI6MCxcIkZvcmVncm91bmRcIjp7XCIkaWRcIjpcIjk3NFwiLFwiQ29sb3JcIjp7XCIkaWRcIjpcIjk3N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5NzZcIixcIlRvcFwiOjAuMCxcIkxlZnRcIjowLjAsXCJSaWdodFwiOjAuMCxcIkJvdHRvbVwiOjAuMH0sXCJQYWRkaW5nXCI6e1wiJGlkXCI6XCI5NzdcIixcIlRvcFwiOjAuMCxcIkxlZnRcIjowLjAsXCJSaWdodFwiOjAuMCxcIkJvdHRvbVwiOjAuMH0sXCJCYWNrZ3JvdW5kXCI6e1wiJHJlZlwiOlwiMTA1XCJ9LFwiSXNWaXNpYmxlXCI6dHJ1ZSxcIldpZHRoXCI6MC4wLFwiSGVpZ2h0XCI6MC4wLFwiQm9yZGVyU3R5bGVcIjpudWxsfSxcIkRhdGVTdHlsZVwiOntcIiRpZFwiOlwiOTc4XCIsXCJGb250U2V0dGluZ3NcIjp7XCIkaWRcIjpcIjk3OVwiLFwiRm9udFNpemVcIjoxMCxcIkZvbnROYW1lXCI6XCJDYWxpYnJpXCIsXCJJc0JvbGRcIjpmYWxzZSxcIklzSXRhbGljXCI6ZmFsc2UsXCJJc1VuZGVybGluZWRcIjpmYWxzZX0sXCJBdXRvU2l6ZVwiOjAsXCJGb3JlZ3JvdW5kXCI6e1wiJGlkXCI6XCI5ODBcIixcIkNvbG9yXCI6e1wiJGlkXCI6XCI5ODF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k4MlwiLFwiVG9wXCI6MC4wLFwiTGVmdFwiOjAuMCxcIlJpZ2h0XCI6MC4wLFwiQm90dG9tXCI6MC4wfSxcIlBhZGRpbmdcIjp7XCIkaWRcIjpcIjk4M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1LFwiU2hhcGVTaXplXCI6MSxcIlNoYXBlU3R5bGVcIjp7XCIkaWRcIjpcIjk4NFwiLFwiTWFyZ2luXCI6e1wiJGlkXCI6XCI5ODVcIixcIlRvcFwiOjAuMCxcIkxlZnRcIjowLjAsXCJSaWdodFwiOjAuMCxcIkJvdHRvbVwiOjAuMH0sXCJQYWRkaW5nXCI6e1wiJGlkXCI6XCI5ODZcIixcIlRvcFwiOjAuMCxcIkxlZnRcIjowLjAsXCJSaWdodFwiOjAuMCxcIkJvdHRvbVwiOjAuMH0sXCJCYWNrZ3JvdW5kXCI6e1wiJGlkXCI6XCI5ODdcIixcIkNvbG9yXCI6e1wiJGlkXCI6XCI5ODhcIixcIkFcIjoyNTUsXCJSXCI6MTY1LFwiR1wiOjE2NSxcIkJcIjoxNjV9fSxcIklzVmlzaWJsZVwiOnRydWUsXCJXaWR0aFwiOjE4LjAsXCJIZWlnaHRcIjoyMC4wLFwiQm9yZGVyU3R5bGVcIjp7XCIkaWRcIjpcIjk4OVwiLFwiTGluZUNvbG9yXCI6bnVsbCxcIkxpbmVXZWlnaHRcIjowLjAsXCJMaW5lVHlwZVwiOjB9fSxcIkRhdGVGb3JtYXRcIjp7XCIkaWRcIjpcIjk5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EyMDFjNWZiLWQyMDctNDJhNC1hYjM3LTJiMWI5OTNmMmUzY1wiLFwiU3BhY2luZ1wiOjV9LHtcIiRpZFwiOlwiOTkxXCIsXCJUaXRsZVN0eWxlXCI6e1wiJGlkXCI6XCI5OTJcIixcIkZvbnRTZXR0aW5nc1wiOntcIiRpZFwiOlwiOTkzXCIsXCJGb250U2l6ZVwiOjExLFwiRm9udE5hbWVcIjpcIkNhbGlicmlcIixcIklzQm9sZFwiOnRydWUsXCJJc0l0YWxpY1wiOmZhbHNlLFwiSXNVbmRlcmxpbmVkXCI6ZmFsc2V9LFwiQXV0b1NpemVcIjowLFwiRm9yZWdyb3VuZFwiOntcIiRpZFwiOlwiOTk0XCIsXCJDb2xvclwiOntcIiRyZWZcIjpcIjEwMlwifX0sXCJCYWNrZ3JvdW5kRmlsbFR5cGVcIjowLFwiTWF4V2lkdGhcIjoyMDAuMCxcIk1heEhlaWdodFwiOlwiSW5maW5pdHlcIixcIlNtYXJ0Rm9yZWdyb3VuZElzQWN0aXZlXCI6ZmFsc2UsXCJIb3Jpem9udGFsQWxpZ25tZW50XCI6MixcIlZlcnRpY2FsQWxpZ25tZW50XCI6MCxcIlNtYXJ0Rm9yZWdyb3VuZFwiOm51bGwsXCJNYXJnaW5cIjp7XCIkaWRcIjpcIjk5NVwiLFwiVG9wXCI6MC4wLFwiTGVmdFwiOjAuMCxcIlJpZ2h0XCI6MC4wLFwiQm90dG9tXCI6MC4wfSxcIlBhZGRpbmdcIjp7XCIkaWRcIjpcIjk5NlwiLFwiVG9wXCI6MC4wLFwiTGVmdFwiOjAuMCxcIlJpZ2h0XCI6MC4wLFwiQm90dG9tXCI6MC4wfSxcIkJhY2tncm91bmRcIjp7XCIkcmVmXCI6XCIxMDVcIn0sXCJJc1Zpc2libGVcIjp0cnVlLFwiV2lkdGhcIjowLjAsXCJIZWlnaHRcIjowLjAsXCJCb3JkZXJTdHlsZVwiOm51bGx9LFwiRGF0ZVN0eWxlXCI6e1wiJGlkXCI6XCI5OTdcIixcIkZvbnRTZXR0aW5nc1wiOntcIiRpZFwiOlwiOTk4XCIsXCJGb250U2l6ZVwiOjEwLFwiRm9udE5hbWVcIjpcIkNhbGlicmlcIixcIklzQm9sZFwiOmZhbHNlLFwiSXNJdGFsaWNcIjpmYWxzZSxcIklzVW5kZXJsaW5lZFwiOmZhbHNlfSxcIkF1dG9TaXplXCI6MCxcIkZvcmVncm91bmRcIjp7XCIkaWRcIjpcIjk5OVwiLFwiQ29sb3JcIjp7XCIkcmVmXCI6XCIxMDlcIn19LFwiQmFja2dyb3VuZEZpbGxUeXBlXCI6MCxcIk1heFdpZHRoXCI6MjAwLjAsXCJNYXhIZWlnaHRcIjpcIkluZmluaXR5XCIsXCJTbWFydEZvcmVncm91bmRJc0FjdGl2ZVwiOmZhbHNlLFwiSG9yaXpvbnRhbEFsaWdubWVudFwiOjIsXCJWZXJ0aWNhbEFsaWdubWVudFwiOjAsXCJTbWFydEZvcmVncm91bmRcIjpudWxsLFwiTWFyZ2luXCI6e1wiJGlkXCI6XCIxMDAwXCIsXCJUb3BcIjowLjAsXCJMZWZ0XCI6MC4wLFwiUmlnaHRcIjowLjAsXCJCb3R0b21cIjowLjB9LFwiUGFkZGluZ1wiOntcIiRpZFwiOlwiMTAwMVwiLFwiVG9wXCI6MC4wLFwiTGVmdFwiOjAuMCxcIlJpZ2h0XCI6MC4wLFwiQm90dG9tXCI6MC4wfSxcIkJhY2tncm91bmRcIjp7XCIkcmVmXCI6XCIxMTJcIn0sXCJJc1Zpc2libGVcIjp0cnVlLFwiV2lkdGhcIjowLjAsXCJIZWlnaHRcIjowLjAsXCJCb3JkZXJTdHlsZVwiOm51bGx9LFwiVGl0bGVQb3NpdGlvblwiOjAsXCJEYXRlUG9zaXRpb25cIjpcIkxlZnRcIixcIlNoYXBlVHlwZVwiOjUsXCJTaGFwZVNpemVcIjoxLFwiU2hhcGVTdHlsZVwiOntcIiRpZFwiOlwiMTAwMlwiLFwiTWFyZ2luXCI6e1wiJGlkXCI6XCIxMDAzXCIsXCJUb3BcIjowLjAsXCJMZWZ0XCI6MC4wLFwiUmlnaHRcIjowLjAsXCJCb3R0b21cIjowLjB9LFwiUGFkZGluZ1wiOntcIiRpZFwiOlwiMTAwNFwiLFwiVG9wXCI6MC4wLFwiTGVmdFwiOjAuMCxcIlJpZ2h0XCI6MC4wLFwiQm90dG9tXCI6MC4wfSxcIkJhY2tncm91bmRcIjp7XCIkaWRcIjpcIjEwMDVcIixcIkNvbG9yXCI6e1wiJGlkXCI6XCIxMDA2XCIsXCJBXCI6MjU1LFwiUlwiOjE2NSxcIkdcIjoxNjUsXCJCXCI6MTY1fX0sXCJJc1Zpc2libGVcIjp0cnVlLFwiV2lkdGhcIjoxOC4wLFwiSGVpZ2h0XCI6MjAuMCxcIkJvcmRlclN0eWxlXCI6bnVsbH0sXCJEYXRlRm9ybWF0XCI6e1wiJGlkXCI6XCIxMDA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m51bGwsXCJTcGFjaW5nXCI6NX1dLFwiQ3VzdG9tU3dpbWxhbmVUYXNrU3R5bGVMaXN0XCI6W119XSxcIkN1c3RvbVN3aW1sYW5lVjJTdHlsZUxpc3RcIjpbe1wiJGlkXCI6XCIxMDA4XCIsXCJIZWFkZXJTdHlsZVwiOntcIiRpZFwiOlwiMTAwOVwiLFwiVGV4dFN0eWxlXCI6e1wiJHJlZlwiOlwiMjU0XCJ9LFwiUmVjdGFuZ2xlU3R5bGVcIjp7XCIkcmVmXCI6XCIyNjBcIn0sXCJUZXh0SXNWZXJ0aWNhbFwiOmZhbHNlfSxcIkJhY2tncm91bmRTdHlsZVwiOntcIiRyZWZcIjpcIjI2OFwifSxcIklzQWJvdmVUaW1lYmFuZFwiOmZhbHNlLFwiU3dpbWxhbmVEZWZhdWx0QWN0aXZpdHlTdHlsZVwiOntcIiRpZFwiOlwiMTAxMFwiLFwiSGVhZGVyU3R5bGVcIjp7XCIkaWRcIjpcIjEwMTFcIixcIlRleHRTdHlsZVwiOntcIiRpZFwiOlwiMTAxMlwiLFwiRm9udFNldHRpbmdzXCI6e1wiJGlkXCI6XCIxMDEzXCIsXCJGb250U2l6ZVwiOjEyLFwiRm9udE5hbWVcIjpcIkNhbGlicmlcIixcIklzQm9sZFwiOmZhbHNlLFwiSXNJdGFsaWNcIjpmYWxzZSxcIklzVW5kZXJsaW5lZFwiOmZhbHNlfSxcIkF1dG9TaXplXCI6MCxcIkZvcmVncm91bmRcIjp7XCIkaWRcIjpcIjEwMTRcIixcIkNvbG9yXCI6e1wiJGlkXCI6XCIxMDE1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DE2XCIsXCJUb3BcIjowLjAsXCJMZWZ0XCI6MC4wLFwiUmlnaHRcIjowLjAsXCJCb3R0b21cIjowLjB9LFwiUGFkZGluZ1wiOntcIiRpZFwiOlwiMTAxN1wiLFwiVG9wXCI6MC4wLFwiTGVmdFwiOjAuMCxcIlJpZ2h0XCI6MC4wLFwiQm90dG9tXCI6MC4wfSxcIkJhY2tncm91bmRcIjpudWxsLFwiSXNWaXNpYmxlXCI6ZmFsc2UsXCJXaWR0aFwiOjAuMCxcIkhlaWdodFwiOjAuMCxcIkJvcmRlclN0eWxlXCI6bnVsbH0sXCJSZWN0YW5nbGVTdHlsZVwiOntcIiRpZFwiOlwiMTAxOFwiLFwiTWFyZ2luXCI6e1wiJGlkXCI6XCIxMDE5XCIsXCJUb3BcIjowLjAsXCJMZWZ0XCI6MC4wLFwiUmlnaHRcIjowLjAsXCJCb3R0b21cIjowLjB9LFwiUGFkZGluZ1wiOntcIiRpZFwiOlwiMTAyMFwiLFwiVG9wXCI6MC4wLFwiTGVmdFwiOjAuMCxcIlJpZ2h0XCI6MC4wLFwiQm90dG9tXCI6MC4wfSxcIkJhY2tncm91bmRcIjp7XCIkaWRcIjpcIjEwMjFcIixcIkNvbG9yXCI6e1wiJGlkXCI6XCIxMDIyXCIsXCJBXCI6NjMsXCJSXCI6MjU1LFwiR1wiOjE5MixcIkJcIjowfX0sXCJJc1Zpc2libGVcIjpmYWxzZSxcIldpZHRoXCI6MC4wLFwiSGVpZ2h0XCI6MC4wLFwiQm9yZGVyU3R5bGVcIjp7XCIkaWRcIjpcIjEwMjNcIixcIkxpbmVDb2xvclwiOntcIiRpZFwiOlwiMTAyNFwiLFwiJHR5cGVcIjpcIk5MUkUuQ29tbW9uLkRvbS5Tb2xpZENvbG9yQnJ1c2gsIE5MUkUuQ29tbW9uXCIsXCJDb2xvclwiOntcIiRpZFwiOlwiMTAyNVwiLFwiQVwiOjI1NSxcIlJcIjoyNTUsXCJHXCI6MCxcIkJcIjowfX0sXCJMaW5lV2VpZ2h0XCI6MC4wLFwiTGluZVR5cGVcIjowfX19LFwiQmFja2dyb3VuZFN0eWxlXCI6e1wiJGlkXCI6XCIxMDI2XCIsXCJNYXJnaW5cIjpudWxsLFwiUGFkZGluZ1wiOm51bGwsXCJCYWNrZ3JvdW5kXCI6e1wiJGlkXCI6XCIxMDI3XCIsXCJDb2xvclwiOntcIiRpZFwiOlwiMTAyOFwiLFwiQVwiOjUxLFwiUlwiOjE2NSxcIkdcIjoxNjUsXCJCXCI6MTY1fX0sXCJJc1Zpc2libGVcIjpmYWxzZSxcIldpZHRoXCI6MC4wLFwiSGVpZ2h0XCI6MC4wLFwiQm9yZGVyU3R5bGVcIjp7XCIkaWRcIjpcIjEwMjlcIixcIkxpbmVDb2xvclwiOntcIiRpZFwiOlwiMTAzMFwiLFwiJHR5cGVcIjpcIk5MUkUuQ29tbW9uLkRvbS5Tb2xpZENvbG9yQnJ1c2gsIE5MUkUuQ29tbW9uXCIsXCJDb2xvclwiOntcIiRpZFwiOlwiMTAzMVwiLFwiQVwiOjI1NSxcIlJcIjoyNTUsXCJHXCI6MCxcIkJcIjowfX0sXCJMaW5lV2VpZ2h0XCI6MC4wLFwiTGluZVR5cGVcIjowfX0sXCJDdXN0b21Td2ltbGFuZU1pbGVzdG9uZVN0eWxlTGlzdFwiOlt7XCIkcmVmXCI6XCIyNzZcIn0se1wiJHJlZlwiOlwiMjk1XCJ9LHtcIiRyZWZcIjpcIjMxNFwifSx7XCIkcmVmXCI6XCIzMzNcIn0se1wiJHJlZlwiOlwiMzUyXCJ9LHtcIiRyZWZcIjpcIjM3MVwifSx7XCIkcmVmXCI6XCIzOTBcIn0se1wiJHJlZlwiOlwiNDA5XCJ9XSxcIkN1c3RvbVN3aW1sYW5lVGFza1N0eWxlTGlzdFwiOltdLFwiSXNWaXNpYmxlXCI6dHJ1ZX0sXCJDdXN0b21Td2ltbGFuZUFjdGl2aXRpZXNTdHlsZUxpc3RcIjpbXSxcIklzVmlzaWJsZVwiOnRydWUsXCJTcGFjaW5nXCI6Mn0se1wiJGlkXCI6XCIxMDMyXCIsXCJIZWFkZXJTdHlsZVwiOntcIiRpZFwiOlwiMTAzM1wiLFwiVGV4dFN0eWxlXCI6e1wiJHJlZlwiOlwiNDMxXCJ9LFwiUmVjdGFuZ2xlU3R5bGVcIjp7XCIkcmVmXCI6XCI0MzdcIn0sXCJUZXh0SXNWZXJ0aWNhbFwiOmZhbHNlfSxcIkJhY2tncm91bmRTdHlsZVwiOntcIiRyZWZcIjpcIjQ0NVwifSxcIklzQWJvdmVUaW1lYmFuZFwiOmZhbHNlLFwiU3dpbWxhbmVEZWZhdWx0QWN0aXZpdHlTdHlsZVwiOntcIiRpZFwiOlwiMTAzNFwiLFwiSGVhZGVyU3R5bGVcIjp7XCIkaWRcIjpcIjEwMzVcIixcIlRleHRTdHlsZVwiOntcIiRpZFwiOlwiMTAzNlwiLFwiRm9udFNldHRpbmdzXCI6e1wiJGlkXCI6XCIxMDM3XCIsXCJGb250U2l6ZVwiOjEyLFwiRm9udE5hbWVcIjpcIkNhbGlicmlcIixcIklzQm9sZFwiOmZhbHNlLFwiSXNJdGFsaWNcIjpmYWxzZSxcIklzVW5kZXJsaW5lZFwiOmZhbHNlfSxcIkF1dG9TaXplXCI6MCxcIkZvcmVncm91bmRcIjp7XCIkaWRcIjpcIjEwMzhcIixcIkNvbG9yXCI6e1wiJGlkXCI6XCIxMDM5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DQwXCIsXCJUb3BcIjowLjAsXCJMZWZ0XCI6MC4wLFwiUmlnaHRcIjowLjAsXCJCb3R0b21cIjowLjB9LFwiUGFkZGluZ1wiOntcIiRpZFwiOlwiMTA0MVwiLFwiVG9wXCI6MC4wLFwiTGVmdFwiOjAuMCxcIlJpZ2h0XCI6MC4wLFwiQm90dG9tXCI6MC4wfSxcIkJhY2tncm91bmRcIjpudWxsLFwiSXNWaXNpYmxlXCI6ZmFsc2UsXCJXaWR0aFwiOjAuMCxcIkhlaWdodFwiOjAuMCxcIkJvcmRlclN0eWxlXCI6bnVsbH0sXCJSZWN0YW5nbGVTdHlsZVwiOntcIiRpZFwiOlwiMTA0MlwiLFwiTWFyZ2luXCI6e1wiJGlkXCI6XCIxMDQzXCIsXCJUb3BcIjowLjAsXCJMZWZ0XCI6MC4wLFwiUmlnaHRcIjowLjAsXCJCb3R0b21cIjowLjB9LFwiUGFkZGluZ1wiOntcIiRpZFwiOlwiMTA0NFwiLFwiVG9wXCI6MC4wLFwiTGVmdFwiOjAuMCxcIlJpZ2h0XCI6MC4wLFwiQm90dG9tXCI6MC4wfSxcIkJhY2tncm91bmRcIjp7XCIkaWRcIjpcIjEwNDVcIixcIkNvbG9yXCI6e1wiJGlkXCI6XCIxMDQ2XCIsXCJBXCI6NjMsXCJSXCI6MTEyLFwiR1wiOjE3MyxcIkJcIjo3MX19LFwiSXNWaXNpYmxlXCI6ZmFsc2UsXCJXaWR0aFwiOjAuMCxcIkhlaWdodFwiOjAuMCxcIkJvcmRlclN0eWxlXCI6e1wiJGlkXCI6XCIxMDQ3XCIsXCJMaW5lQ29sb3JcIjp7XCIkaWRcIjpcIjEwNDhcIixcIiR0eXBlXCI6XCJOTFJFLkNvbW1vbi5Eb20uU29saWRDb2xvckJydXNoLCBOTFJFLkNvbW1vblwiLFwiQ29sb3JcIjp7XCIkaWRcIjpcIjEwNDlcIixcIkFcIjoyNTUsXCJSXCI6MjU1LFwiR1wiOjAsXCJCXCI6MH19LFwiTGluZVdlaWdodFwiOjAuMCxcIkxpbmVUeXBlXCI6MH19fSxcIkJhY2tncm91bmRTdHlsZVwiOntcIiRpZFwiOlwiMTA1MFwiLFwiTWFyZ2luXCI6bnVsbCxcIlBhZGRpbmdcIjpudWxsLFwiQmFja2dyb3VuZFwiOntcIiRpZFwiOlwiMTA1MVwiLFwiQ29sb3JcIjp7XCIkaWRcIjpcIjEwNTJcIixcIkFcIjo1MSxcIlJcIjoxNjUsXCJHXCI6MTY1LFwiQlwiOjE2NX19LFwiSXNWaXNpYmxlXCI6ZmFsc2UsXCJXaWR0aFwiOjAuMCxcIkhlaWdodFwiOjAuMCxcIkJvcmRlclN0eWxlXCI6e1wiJGlkXCI6XCIxMDUzXCIsXCJMaW5lQ29sb3JcIjp7XCIkaWRcIjpcIjEwNTRcIixcIiR0eXBlXCI6XCJOTFJFLkNvbW1vbi5Eb20uU29saWRDb2xvckJydXNoLCBOTFJFLkNvbW1vblwiLFwiQ29sb3JcIjp7XCIkaWRcIjpcIjEwNTVcIixcIkFcIjoyNTUsXCJSXCI6MjU1LFwiR1wiOjAsXCJCXCI6MH19LFwiTGluZVdlaWdodFwiOjAuMCxcIkxpbmVUeXBlXCI6MH19LFwiQ3VzdG9tU3dpbWxhbmVNaWxlc3RvbmVTdHlsZUxpc3RcIjpbe1wiJHJlZlwiOlwiNDUzXCJ9LHtcIiRyZWZcIjpcIjQ3NVwifSx7XCIkcmVmXCI6XCI0OTRcIn0se1wiJHJlZlwiOlwiNTEzXCJ9LHtcIiRyZWZcIjpcIjUzM1wifSx7XCIkcmVmXCI6XCI1NTJcIn0se1wiJHJlZlwiOlwiNTcxXCJ9LHtcIiRyZWZcIjpcIjU5MFwifSx7XCIkcmVmXCI6XCI2MTBcIn1dLFwiQ3VzdG9tU3dpbWxhbmVUYXNrU3R5bGVMaXN0XCI6W10sXCJJc1Zpc2libGVcIjp0cnVlfSxcIkN1c3RvbVN3aW1sYW5lQWN0aXZpdGllc1N0eWxlTGlzdFwiOltdLFwiSXNWaXNpYmxlXCI6dHJ1ZSxcIlNwYWNpbmdcIjoyfSx7XCIkaWRcIjpcIjEwNTZcIixcIkhlYWRlclN0eWxlXCI6e1wiJGlkXCI6XCIxMDU3XCIsXCJUZXh0U3R5bGVcIjp7XCIkcmVmXCI6XCI2MzJcIn0sXCJSZWN0YW5nbGVTdHlsZVwiOntcIiRyZWZcIjpcIjYzOFwifSxcIlRleHRJc1ZlcnRpY2FsXCI6ZmFsc2V9LFwiQmFja2dyb3VuZFN0eWxlXCI6e1wiJHJlZlwiOlwiNjQ2XCJ9LFwiSXNBYm92ZVRpbWViYW5kXCI6ZmFsc2UsXCJTd2ltbGFuZURlZmF1bHRBY3Rpdml0eVN0eWxlXCI6e1wiJGlkXCI6XCIxMDU4XCIsXCJIZWFkZXJTdHlsZVwiOntcIiRpZFwiOlwiMTA1OVwiLFwiVGV4dFN0eWxlXCI6e1wiJGlkXCI6XCIxMDYwXCIsXCJGb250U2V0dGluZ3NcIjp7XCIkaWRcIjpcIjEwNjFcIixcIkZvbnRTaXplXCI6MTIsXCJGb250TmFtZVwiOlwiQ2FsaWJyaVwiLFwiSXNCb2xkXCI6ZmFsc2UsXCJJc0l0YWxpY1wiOmZhbHNlLFwiSXNVbmRlcmxpbmVkXCI6ZmFsc2V9LFwiQXV0b1NpemVcIjowLFwiRm9yZWdyb3VuZFwiOntcIiRpZFwiOlwiMTA2MlwiLFwiQ29sb3JcIjp7XCIkaWRcIjpcIjEwNjN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EwNjRcIixcIlRvcFwiOjAuMCxcIkxlZnRcIjowLjAsXCJSaWdodFwiOjAuMCxcIkJvdHRvbVwiOjAuMH0sXCJQYWRkaW5nXCI6e1wiJGlkXCI6XCIxMDY1XCIsXCJUb3BcIjowLjAsXCJMZWZ0XCI6MC4wLFwiUmlnaHRcIjowLjAsXCJCb3R0b21cIjowLjB9LFwiQmFja2dyb3VuZFwiOm51bGwsXCJJc1Zpc2libGVcIjpmYWxzZSxcIldpZHRoXCI6MC4wLFwiSGVpZ2h0XCI6MC4wLFwiQm9yZGVyU3R5bGVcIjpudWxsfSxcIlJlY3RhbmdsZVN0eWxlXCI6e1wiJGlkXCI6XCIxMDY2XCIsXCJNYXJnaW5cIjp7XCIkaWRcIjpcIjEwNjdcIixcIlRvcFwiOjAuMCxcIkxlZnRcIjowLjAsXCJSaWdodFwiOjAuMCxcIkJvdHRvbVwiOjAuMH0sXCJQYWRkaW5nXCI6e1wiJGlkXCI6XCIxMDY4XCIsXCJUb3BcIjowLjAsXCJMZWZ0XCI6MC4wLFwiUmlnaHRcIjowLjAsXCJCb3R0b21cIjowLjB9LFwiQmFja2dyb3VuZFwiOntcIiRpZFwiOlwiMTA2OVwiLFwiQ29sb3JcIjp7XCIkaWRcIjpcIjEwNzBcIixcIkFcIjo2MyxcIlJcIjo5MSxcIkdcIjoxNTUsXCJCXCI6MjEzfX0sXCJJc1Zpc2libGVcIjpmYWxzZSxcIldpZHRoXCI6MC4wLFwiSGVpZ2h0XCI6MC4wLFwiQm9yZGVyU3R5bGVcIjp7XCIkaWRcIjpcIjEwNzFcIixcIkxpbmVDb2xvclwiOntcIiRpZFwiOlwiMTA3MlwiLFwiJHR5cGVcIjpcIk5MUkUuQ29tbW9uLkRvbS5Tb2xpZENvbG9yQnJ1c2gsIE5MUkUuQ29tbW9uXCIsXCJDb2xvclwiOntcIiRpZFwiOlwiMTA3M1wiLFwiQVwiOjI1NSxcIlJcIjoyNTUsXCJHXCI6MCxcIkJcIjowfX0sXCJMaW5lV2VpZ2h0XCI6MC4wLFwiTGluZVR5cGVcIjowfX19LFwiQmFja2dyb3VuZFN0eWxlXCI6e1wiJGlkXCI6XCIxMDc0XCIsXCJNYXJnaW5cIjpudWxsLFwiUGFkZGluZ1wiOm51bGwsXCJCYWNrZ3JvdW5kXCI6e1wiJGlkXCI6XCIxMDc1XCIsXCJDb2xvclwiOntcIiRpZFwiOlwiMTA3NlwiLFwiQVwiOjUxLFwiUlwiOjE2NSxcIkdcIjoxNjUsXCJCXCI6MTY1fX0sXCJJc1Zpc2libGVcIjpmYWxzZSxcIldpZHRoXCI6MC4wLFwiSGVpZ2h0XCI6MC4wLFwiQm9yZGVyU3R5bGVcIjp7XCIkaWRcIjpcIjEwNzdcIixcIkxpbmVDb2xvclwiOntcIiRpZFwiOlwiMTA3OFwiLFwiJHR5cGVcIjpcIk5MUkUuQ29tbW9uLkRvbS5Tb2xpZENvbG9yQnJ1c2gsIE5MUkUuQ29tbW9uXCIsXCJDb2xvclwiOntcIiRpZFwiOlwiMTA3OVwiLFwiQVwiOjI1NSxcIlJcIjoyNTUsXCJHXCI6MCxcIkJcIjowfX0sXCJMaW5lV2VpZ2h0XCI6MC4wLFwiTGluZVR5cGVcIjowfX0sXCJDdXN0b21Td2ltbGFuZU1pbGVzdG9uZVN0eWxlTGlzdFwiOlt7XCIkcmVmXCI6XCI2NTRcIn0se1wiJHJlZlwiOlwiNjczXCJ9LHtcIiRyZWZcIjpcIjY5MlwifSx7XCIkcmVmXCI6XCI3MTFcIn0se1wiJHJlZlwiOlwiNzMwXCJ9LHtcIiRyZWZcIjpcIjc0OVwifSx7XCIkcmVmXCI6XCI3NjhcIn0se1wiJHJlZlwiOlwiNzg3XCJ9XSxcIkN1c3RvbVN3aW1sYW5lVGFza1N0eWxlTGlzdFwiOltdLFwiSXNWaXNpYmxlXCI6dHJ1ZX0sXCJDdXN0b21Td2ltbGFuZUFjdGl2aXRpZXNTdHlsZUxpc3RcIjpbXSxcIklzVmlzaWJsZVwiOnRydWUsXCJTcGFjaW5nXCI6Mn0se1wiJGlkXCI6XCIxMDgwXCIsXCJIZWFkZXJTdHlsZVwiOntcIiRpZFwiOlwiMTA4MVwiLFwiVGV4dFN0eWxlXCI6e1wiJHJlZlwiOlwiODA5XCJ9LFwiUmVjdGFuZ2xlU3R5bGVcIjp7XCIkcmVmXCI6XCI4MTVcIn0sXCJUZXh0SXNWZXJ0aWNhbFwiOmZhbHNlfSxcIkJhY2tncm91bmRTdHlsZVwiOntcIiRyZWZcIjpcIjgyM1wifSxcIklzQWJvdmVUaW1lYmFuZFwiOmZhbHNlLFwiU3dpbWxhbmVEZWZhdWx0QWN0aXZpdHlTdHlsZVwiOntcIiRpZFwiOlwiMTA4MlwiLFwiSGVhZGVyU3R5bGVcIjp7XCIkaWRcIjpcIjEwODNcIixcIlRleHRTdHlsZVwiOntcIiRpZFwiOlwiMTA4NFwiLFwiRm9udFNldHRpbmdzXCI6e1wiJGlkXCI6XCIxMDg1XCIsXCJGb250U2l6ZVwiOjEyLFwiRm9udE5hbWVcIjpcIkNhbGlicmlcIixcIklzQm9sZFwiOmZhbHNlLFwiSXNJdGFsaWNcIjpmYWxzZSxcIklzVW5kZXJsaW5lZFwiOmZhbHNlfSxcIkF1dG9TaXplXCI6MCxcIkZvcmVncm91bmRcIjp7XCIkaWRcIjpcIjEwODZcIixcIkNvbG9yXCI6e1wiJGlkXCI6XCIxMDg3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Dg4XCIsXCJUb3BcIjowLjAsXCJMZWZ0XCI6MC4wLFwiUmlnaHRcIjowLjAsXCJCb3R0b21cIjowLjB9LFwiUGFkZGluZ1wiOntcIiRpZFwiOlwiMTA4OVwiLFwiVG9wXCI6MC4wLFwiTGVmdFwiOjAuMCxcIlJpZ2h0XCI6MC4wLFwiQm90dG9tXCI6MC4wfSxcIkJhY2tncm91bmRcIjpudWxsLFwiSXNWaXNpYmxlXCI6ZmFsc2UsXCJXaWR0aFwiOjAuMCxcIkhlaWdodFwiOjAuMCxcIkJvcmRlclN0eWxlXCI6bnVsbH0sXCJSZWN0YW5nbGVTdHlsZVwiOntcIiRpZFwiOlwiMTA5MFwiLFwiTWFyZ2luXCI6e1wiJGlkXCI6XCIxMDkxXCIsXCJUb3BcIjowLjAsXCJMZWZ0XCI6MC4wLFwiUmlnaHRcIjowLjAsXCJCb3R0b21cIjowLjB9LFwiUGFkZGluZ1wiOntcIiRpZFwiOlwiMTA5MlwiLFwiVG9wXCI6MC4wLFwiTGVmdFwiOjAuMCxcIlJpZ2h0XCI6MC4wLFwiQm90dG9tXCI6MC4wfSxcIkJhY2tncm91bmRcIjp7XCIkaWRcIjpcIjEwOTNcIixcIkNvbG9yXCI6e1wiJGlkXCI6XCIxMDk0XCIsXCJBXCI6NjMsXCJSXCI6MjM3LFwiR1wiOjEyNSxcIkJcIjo0OX19LFwiSXNWaXNpYmxlXCI6ZmFsc2UsXCJXaWR0aFwiOjAuMCxcIkhlaWdodFwiOjAuMCxcIkJvcmRlclN0eWxlXCI6e1wiJGlkXCI6XCIxMDk1XCIsXCJMaW5lQ29sb3JcIjp7XCIkaWRcIjpcIjEwOTZcIixcIiR0eXBlXCI6XCJOTFJFLkNvbW1vbi5Eb20uU29saWRDb2xvckJydXNoLCBOTFJFLkNvbW1vblwiLFwiQ29sb3JcIjp7XCIkaWRcIjpcIjEwOTdcIixcIkFcIjoyNTUsXCJSXCI6MjU1LFwiR1wiOjAsXCJCXCI6MH19LFwiTGluZVdlaWdodFwiOjAuMCxcIkxpbmVUeXBlXCI6MH19fSxcIkJhY2tncm91bmRTdHlsZVwiOntcIiRpZFwiOlwiMTA5OFwiLFwiTWFyZ2luXCI6bnVsbCxcIlBhZGRpbmdcIjpudWxsLFwiQmFja2dyb3VuZFwiOntcIiRpZFwiOlwiMTA5OVwiLFwiQ29sb3JcIjp7XCIkaWRcIjpcIjExMDBcIixcIkFcIjo1MSxcIlJcIjoxNjUsXCJHXCI6MTY1LFwiQlwiOjE2NX19LFwiSXNWaXNpYmxlXCI6ZmFsc2UsXCJXaWR0aFwiOjAuMCxcIkhlaWdodFwiOjAuMCxcIkJvcmRlclN0eWxlXCI6e1wiJGlkXCI6XCIxMTAxXCIsXCJMaW5lQ29sb3JcIjp7XCIkaWRcIjpcIjExMDJcIixcIiR0eXBlXCI6XCJOTFJFLkNvbW1vbi5Eb20uU29saWRDb2xvckJydXNoLCBOTFJFLkNvbW1vblwiLFwiQ29sb3JcIjp7XCIkaWRcIjpcIjExMDNcIixcIkFcIjoyNTUsXCJSXCI6MjU1LFwiR1wiOjAsXCJCXCI6MH19LFwiTGluZVdlaWdodFwiOjAuMCxcIkxpbmVUeXBlXCI6MH19LFwiQ3VzdG9tU3dpbWxhbmVNaWxlc3RvbmVTdHlsZUxpc3RcIjpbe1wiJHJlZlwiOlwiODMxXCJ9LHtcIiRyZWZcIjpcIjg1MFwifSx7XCIkcmVmXCI6XCI4NjlcIn0se1wiJHJlZlwiOlwiODg5XCJ9XSxcIkN1c3RvbVN3aW1sYW5lVGFza1N0eWxlTGlzdFwiOltdLFwiSXNWaXNpYmxlXCI6dHJ1ZX0sXCJDdXN0b21Td2ltbGFuZUFjdGl2aXRpZXNTdHlsZUxpc3RcIjpbXSxcIklzVmlzaWJsZVwiOnRydWUsXCJTcGFjaW5nXCI6Mn0se1wiJGlkXCI6XCIxMTA0XCIsXCJIZWFkZXJTdHlsZVwiOntcIiRpZFwiOlwiMTEwNVwiLFwiVGV4dFN0eWxlXCI6e1wiJHJlZlwiOlwiOTExXCJ9LFwiUmVjdGFuZ2xlU3R5bGVcIjp7XCIkcmVmXCI6XCI5MTdcIn0sXCJUZXh0SXNWZXJ0aWNhbFwiOmZhbHNlfSxcIkJhY2tncm91bmRTdHlsZVwiOntcIiRyZWZcIjpcIjkyNVwifSxcIklzQWJvdmVUaW1lYmFuZFwiOmZhbHNlLFwiU3dpbWxhbmVEZWZhdWx0QWN0aXZpdHlTdHlsZVwiOntcIiRpZFwiOlwiMTEwNlwiLFwiSGVhZGVyU3R5bGVcIjp7XCIkaWRcIjpcIjExMDdcIixcIlRleHRTdHlsZVwiOntcIiRpZFwiOlwiMTEwOFwiLFwiRm9udFNldHRpbmdzXCI6e1wiJGlkXCI6XCIxMTA5XCIsXCJGb250U2l6ZVwiOjEyLFwiRm9udE5hbWVcIjpcIkNhbGlicmlcIixcIklzQm9sZFwiOmZhbHNlLFwiSXNJdGFsaWNcIjpmYWxzZSxcIklzVW5kZXJsaW5lZFwiOmZhbHNlfSxcIkF1dG9TaXplXCI6MCxcIkZvcmVncm91bmRcIjp7XCIkaWRcIjpcIjExMTBcIixcIkNvbG9yXCI6e1wiJGlkXCI6XCIxMTEx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TEyXCIsXCJUb3BcIjowLjAsXCJMZWZ0XCI6MC4wLFwiUmlnaHRcIjowLjAsXCJCb3R0b21cIjowLjB9LFwiUGFkZGluZ1wiOntcIiRpZFwiOlwiMTExM1wiLFwiVG9wXCI6MC4wLFwiTGVmdFwiOjAuMCxcIlJpZ2h0XCI6MC4wLFwiQm90dG9tXCI6MC4wfSxcIkJhY2tncm91bmRcIjpudWxsLFwiSXNWaXNpYmxlXCI6ZmFsc2UsXCJXaWR0aFwiOjAuMCxcIkhlaWdodFwiOjAuMCxcIkJvcmRlclN0eWxlXCI6bnVsbH0sXCJSZWN0YW5nbGVTdHlsZVwiOntcIiRpZFwiOlwiMTExNFwiLFwiTWFyZ2luXCI6e1wiJGlkXCI6XCIxMTE1XCIsXCJUb3BcIjowLjAsXCJMZWZ0XCI6MC4wLFwiUmlnaHRcIjowLjAsXCJCb3R0b21cIjowLjB9LFwiUGFkZGluZ1wiOntcIiRpZFwiOlwiMTExNlwiLFwiVG9wXCI6MC4wLFwiTGVmdFwiOjAuMCxcIlJpZ2h0XCI6MC4wLFwiQm90dG9tXCI6MC4wfSxcIkJhY2tncm91bmRcIjp7XCIkaWRcIjpcIjExMTdcIixcIkNvbG9yXCI6e1wiJGlkXCI6XCIxMTE4XCIsXCJBXCI6NjMsXCJSXCI6MTY1LFwiR1wiOjE2NSxcIkJcIjoxNjV9fSxcIklzVmlzaWJsZVwiOmZhbHNlLFwiV2lkdGhcIjowLjAsXCJIZWlnaHRcIjowLjAsXCJCb3JkZXJTdHlsZVwiOntcIiRpZFwiOlwiMTExOVwiLFwiTGluZUNvbG9yXCI6e1wiJGlkXCI6XCIxMTIwXCIsXCIkdHlwZVwiOlwiTkxSRS5Db21tb24uRG9tLlNvbGlkQ29sb3JCcnVzaCwgTkxSRS5Db21tb25cIixcIkNvbG9yXCI6e1wiJGlkXCI6XCIxMTIxXCIsXCJBXCI6MjU1LFwiUlwiOjI1NSxcIkdcIjowLFwiQlwiOjB9fSxcIkxpbmVXZWlnaHRcIjowLjAsXCJMaW5lVHlwZVwiOjB9fX0sXCJCYWNrZ3JvdW5kU3R5bGVcIjp7XCIkaWRcIjpcIjExMjJcIixcIk1hcmdpblwiOm51bGwsXCJQYWRkaW5nXCI6bnVsbCxcIkJhY2tncm91bmRcIjp7XCIkaWRcIjpcIjExMjNcIixcIkNvbG9yXCI6e1wiJGlkXCI6XCIxMTI0XCIsXCJBXCI6NTEsXCJSXCI6MTY1LFwiR1wiOjE2NSxcIkJcIjoxNjV9fSxcIklzVmlzaWJsZVwiOmZhbHNlLFwiV2lkdGhcIjowLjAsXCJIZWlnaHRcIjowLjAsXCJCb3JkZXJTdHlsZVwiOntcIiRpZFwiOlwiMTEyNVwiLFwiTGluZUNvbG9yXCI6e1wiJGlkXCI6XCIxMTI2XCIsXCIkdHlwZVwiOlwiTkxSRS5Db21tb24uRG9tLlNvbGlkQ29sb3JCcnVzaCwgTkxSRS5Db21tb25cIixcIkNvbG9yXCI6e1wiJGlkXCI6XCIxMTI3XCIsXCJBXCI6MjU1LFwiUlwiOjI1NSxcIkdcIjowLFwiQlwiOjB9fSxcIkxpbmVXZWlnaHRcIjowLjAsXCJMaW5lVHlwZVwiOjB9fSxcIkN1c3RvbVN3aW1sYW5lTWlsZXN0b25lU3R5bGVMaXN0XCI6W3tcIiRyZWZcIjpcIjkzM1wifSx7XCIkcmVmXCI6XCI5NTJcIn0se1wiJHJlZlwiOlwiOTcxXCJ9LHtcIiRyZWZcIjpcIjk5MVwifV0sXCJDdXN0b21Td2ltbGFuZVRhc2tTdHlsZUxpc3RcIjpbXSxcIklzVmlzaWJsZVwiOnRydWV9LFwiQ3VzdG9tU3dpbWxhbmVBY3Rpdml0aWVzU3R5bGVMaXN0XCI6W10sXCJJc1Zpc2libGVcIjp0cnVlLFwiU3BhY2luZ1wiOjJ9XSxcIkdyaWRsaW5lUGFuZWxTdHlsZVwiOntcIiRpZFwiOlwiMTEyOFwiLFwiR3JpZGxpbmVTdHlsZVwiOntcIiRpZFwiOlwiMTEyOVwiLFwiTGluZUNvbG9yXCI6e1wiJGlkXCI6XCIxMTMwXCIsXCIkdHlwZVwiOlwiTkxSRS5Db21tb24uRG9tLlNvbGlkQ29sb3JCcnVzaCwgTkxSRS5Db21tb25cIixcIkNvbG9yXCI6e1wiJGlkXCI6XCIxMTMxXCIsXCJBXCI6MjU1LFwiUlwiOjIwOCxcIkdcIjoyMDYsXCJCXCI6MjA2fX0sXCJMaW5lV2VpZ2h0XCI6MS4wLFwiTGluZVR5cGVcIjowfSxcIklzVmlzaWJsZVwiOnRydWV9LFwiQWN0aXZpdHlMaW5lUGFuZWxTdHlsZVwiOntcIiRpZFwiOlwiMTEzMlwiLFwiQWN0aXZpdHlMaW5lU3R5bGVcIjp7XCIkaWRcIjpcIjExMzNcIixcIkxpbmVDb2xvclwiOntcIiRpZFwiOlwiMTEzNFwiLFwiJHR5cGVcIjpcIk5MUkUuQ29tbW9uLkRvbS5Tb2xpZENvbG9yQnJ1c2gsIE5MUkUuQ29tbW9uXCIsXCJDb2xvclwiOntcIiRpZFwiOlwiMTEzNVwiLFwiQVwiOjM4LFwiUlwiOjY4LFwiR1wiOjExNCxcIkJcIjoxOTZ9fSxcIkxpbmVXZWlnaHRcIjoxLjAsXCJMaW5lVHlwZVwiOjB9LFwiSXNWaXNpYmxlXCI6dHJ1ZX0sXCJEZWZhdWx0RGVwZW5kZW5jeVN0eWxlXCI6e1wiJGlkXCI6XCIxMTM2XCIsXCJMaW5lU3R5bGVcIjp7XCIkaWRcIjpcIjExMzdcIixcIkxpbmVDb2xvclwiOntcIiRpZFwiOlwiMTEzOFwiLFwiJHR5cGVcIjpcIk5MUkUuQ29tbW9uLkRvbS5Tb2xpZENvbG9yQnJ1c2gsIE5MUkUuQ29tbW9uXCIsXCJDb2xvclwiOntcIiRpZFwiOlwiMTEzOVwiLFwiQVwiOjI1NSxcIlJcIjowLFwiR1wiOjAsXCJCXCI6MH19LFwiTGluZVdlaWdodFwiOjEuMCxcIkxpbmVUeXBlXCI6MH0sXCJFbmRBcnJvd2hlYWRMaW5lU3R5bGVcIjp7XCIkaWRcIjpcIjExNDBcIixcIktpbmRcIjoxLFwiV2lkdGhcIjoxLFwiTGVuZ3RoXCI6MCxcIlBhcmVudFN0eWxlXCI6bnVsbH0sXCJCcmluZ1RvRnJvbnRcIjp0cnVlLFwiSXNWaXNpYmxlXCI6dHJ1ZSxcIlJhZGl1c1wiOjAuMH0sXCJDcml0aWNhbFBhdGhTdHlsZVwiOntcIiRpZFwiOlwiMTE0MVwiLFwiQ3JpdGljYWxQYXRoU3R5bGVPcHRpb25zXCI6MTUsXCJMaW5lU3R5bGVcIjp7XCIkaWRcIjpcIjExNDJcIixcIkxpbmVDb2xvclwiOntcIiRpZFwiOlwiMTE0M1wiLFwiJHR5cGVcIjpcIk5MUkUuQ29tbW9uLkRvbS5Tb2xpZENvbG9yQnJ1c2gsIE5MUkUuQ29tbW9uXCIsXCJDb2xvclwiOntcIiRpZFwiOlwiMTE0NFwiLFwiQVwiOjI1NSxcIlJcIjoyMjIsXCJHXCI6NTAsXCJCXCI6NTB9fSxcIkxpbmVXZWlnaHRcIjoxLjAsXCJMaW5lVHlwZVwiOjB9LFwiVGl0bGVGb3JlZ3JvdW5kXCI6e1wiJGlkXCI6XCIxMTQ1XCIsXCJDb2xvclwiOntcIiRpZFwiOlwiMTE0NlwiLFwiQVwiOjI1NSxcIlJcIjoxNzYsXCJHXCI6MTksXCJCXCI6MjV9fSxcIlNoYXBlc0JhY2tncm91bmRcIjp7XCIkaWRcIjpcIjExNDdcIixcIkNvbG9yXCI6e1wiJGlkXCI6XCIxMTQ4XCIsXCJBXCI6MjU1LFwiUlwiOjI1MyxcIkdcIjoyMDMsXCJCXCI6MjA4fX0sXCJTaGFwZXNCb3JkZXJTdHlsZVwiOntcIiRpZFwiOlwiMTE0OVwiLFwiTGluZUNvbG9yXCI6e1wiJGlkXCI6XCIxMTUwXCIsXCIkdHlwZVwiOlwiTkxSRS5Db21tb24uRG9tLlNvbGlkQ29sb3JCcnVzaCwgTkxSRS5Db21tb25cIixcIkNvbG9yXCI6e1wiJGlkXCI6XCIxMTUxXCIsXCJBXCI6MjU1LFwiUlwiOjIyMixcIkdcIjo1MCxcIkJcIjo1MH19LFwiTGluZVdlaWdodFwiOjEuNSxcIkxpbmVUeXBlXCI6MH0sXCJJc1Zpc2libGVcIjpmYWxzZX0sXCJQYW5lbHNTcGFjaW5nRGVmaW5pdGlvblwiOntcIiRpZFwiOlwiMTE1MlwiLFwiU3BhY2luZ0Fib3ZlVGltZWJhbmRcIjo1LFwiU3BhY2luZ0JlbG93VGltZWJhbmRcIjo1LFwiU3BhY2luZ0Fib3ZlQmV0d2VlblN3aW1sYW5lc0FuZFRhc2tzXCI6NSxcIlNwYWNpbmdCZWxvd0JldHdlZW5Td2ltbGFuZXNBbmRUYXNrc1wiOjV9fSxcIlNjYWxlXCI6e1wiJGlkXCI6XCIxMTUzXCIsXCJTdGFydERhdGVcIjpcIjAwMDEtMDEtMDFUMDA6MDA6MDBcIixcIkVuZERhdGVcIjpcIjIwMjAtMTEtMTNUMjM6NTk6MDBcIixcIkZvcm1hdFwiOlwiTU1NXCIsXCJUeXBlXCI6MyxcIkF1dG9EYXRlUmFuZ2VcIjp0cnVlLFwiV29ya2luZ0RheXNcIjozMSxcIlRvZGF5TWFya2VyVGV4dFwiOlwiVG9kYXlcIixcIkF1dG9TY2FsZVR5cGVcIjpmYWxzZX0sXCJTY2FsZVYyXCI6e1wiJGlkXCI6XCIxMTU0XCIsXCJTdGFydERhdGVcIjpcIjAwMDEtMDEtMDFUMDA6MDA6MDBcIixcIkVuZERhdGVcIjpcIjIwMjAtMTEtMTNUMjM6NTk6MDBcIixcIkF1dG9EYXRlUmFuZ2VcIjp0cnVlLFwiV29ya2luZ0RheXNcIjozMSxcIlRvZGF5TWFya2VyVGV4dFwiOlwiVG9kYXlcIixcIkF1dG9TY2FsZVR5cGVcIjpmYWxzZSxcIlRpbWViYW5kU2NhbGVzXCI6e1wiJGlkXCI6XCIxMTU1XCIsXCJUb3BTY2FsZUxheWVyXCI6e1wiJGlkXCI6XCIxMTU2XCIsXCJGb3JtYXRcIjpcIk1NTVwiLFwiVHlwZVwiOjN9LFwiTWlkZGxlU2NhbGVMYXllclwiOntcIiRpZFwiOlwiMTE1N1wiLFwiRm9ybWF0XCI6bnVsbCxcIlR5cGVcIjowfSxcIkJvdHRvbVNjYWxlTGF5ZXJcIjp7XCIkaWRcIjpcIjExNThcIixcIkZvcm1hdFwiOm51bGwsXCJUeXBlXCI6MH19fSxcIk1pbGVzdG9uZXNcIjpbXSxcIlRhc2tzXCI6W10sXCJTd2ltbGFuZXNcIjpbXSxcIlN3aW1sYW5lc1YyXCI6W10sXCJEZXBlbmRlbmNpZXNcIjpbXSxcIkRlcGVuZGVuY3lTZXR0aW5nc1wiOntcIiRpZFwiOlwiMTE1OVwiLFwiRGVwZW5kZW5jeU1vZHVsZUVuYWJsZWRcIjpmYWxzZSxcIlNjaGVkdWxpbmdTZXR0aW5nc1wiOntcIiRpZFwiOlwiMTE2MFwiLFwiRGVwZW5kZW5jaWVzU2NoZWR1bGluZ01vZGVTZXR0aW5nXCI6MSxcIkRlcGVuZGVuY2llc1ByZXZpb3VzU2NoZWR1bGluZ01vZGVcIjoxLFwiT25CcmVha2luZ0ZsZXhpYmxlU2NoZWR1bGluZ01vZGVTZXR0aW5nXCI6MCxcIk9uQnJlYWtpbmdTdHJpY3RTY2hlZHVsaW5nTW9kZVNldHRpbmdcIjowfX0sXCJTZXR0aW5nc1wiOntcIiRpZFwiOlwiMTE2MVwiLFwiSW1wYU9wdGlvbnNcIjp7XCIkaWRcIjpcIjExNjJcIixcIkxlZnRUb1JpZ2h0XCI6ZmFsc2UsXCJQYXlsb2FkT3B0aW9uc1wiOjJ9fSxcIlRpbWVDb25maWd1cmF0aW9uXCI6e1wiJGlkXCI6XCIxMTYzXCIsXCJVc2VUaW1lXCI6ZmFsc2UsXCJXb3JrRGF5U3RhcnRcIjpcIjAwOjAwOjAwXCIsXCJXb3JrRGF5RW5kXCI6XCIyMzo1OTowMFwifX0ifSwiU2V0dGluZ3MiOnsiJGlkIjoiMTM0NiIsIkltcGFPcHRpb25zIjp7IiRpZCI6IjEzNDc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Q4IiwiVXNlVGltZSI6dHJ1ZSwiV29ya0RheVN0YXJ0IjoiMDA6MDA6MDAiLCJXb3JrRGF5RW5kIjoiMjM6NTk6MDAifSwiTGFzdFVzZWRUZW1wbGF0ZUlkIjoiZDE5NDJhN2ItZGFiNC00YzdmLWE3NTItYjZhOWVkODE5OGVhIiwiRmlyc3RXZWVrT2ZZZWFyIjowLCJQbGFjZU1pbGVzdG9uZUF0VGhlQmVnaW5uaW5nT2ZUaGVEYXkiOmZhbHNlLCJEZXBlbmRlbmN5U2NoZWR1bGluZ1NldHRpbmdzIjp7IiRpZCI6IjEzNDk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51.5316092538176"/>
  <p:tag name="OTLTIMEBANDFYSTARTMONTH" val="January"/>
  <p:tag name="OTLTIMEBANDSHOWFYLABEL" val="True"/>
  <p:tag name="OTLTIMEBANDUSESTARTINGOFTHEYEARFORFYNUMBERING" val="True"/>
  <p:tag name="OTLTIMEBANDRESERVEDLEFTAREAWIDTH" val="46.6257330459627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RESERVEDLEFTAREAISSET" val="False"/>
  <p:tag name="OTLTIMEBANDENDDATE" val="2023-12-31T23:59:00.0000000"/>
  <p:tag name="OTLTIMEBANDUSETIME" val="Tru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Z"/>
  <p:tag name="OTLENDDATE" val="2023-03-31T23:59:00.0000000Z"/>
  <p:tag name="OTLDURATIONFORMAT" val="day"/>
  <p:tag name="OTLSPACING" val="5"/>
  <p:tag name="OTLSHAPETHICKNESSTYPE" val="Regular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"/>
  <p:tag name="OTLENDDATE" val="2023-03-31T23:59:00.0000000"/>
  <p:tag name="OTLDURATIONFORMAT" val="day"/>
  <p:tag name="OTLSPACING" val="5"/>
  <p:tag name="OTLSHAPETHICKNESSTYPE" val="Regula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"/>
  <p:tag name="OTLENDDATE" val="2023-03-31T23:59:00.0000000"/>
  <p:tag name="OTLDURATIONFORMAT" val="day"/>
  <p:tag name="OTLSPACING" val="5"/>
  <p:tag name="OTLSHAPETHICKNESSTYPE" val="Regula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"/>
  <p:tag name="OTLENDDATE" val="2023-03-31T23:59:00.0000000"/>
  <p:tag name="OTLDURATIONFORMAT" val="day"/>
  <p:tag name="OTLSPACING" val="5"/>
  <p:tag name="OTLSHAPETHICKNESSTYPE" val="Regula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"/>
  <p:tag name="OTLENDDATE" val="2023-03-31T23:59:00.0000000"/>
  <p:tag name="OTLDURATIONFORMAT" val="day"/>
  <p:tag name="OTLSPACING" val="5"/>
  <p:tag name="OTLSHAPETHICKNESSTYPE" val="Regula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23:59:00.0000000"/>
  <p:tag name="OTLENDDATE" val="2023-03-31T23:59:00.0000000"/>
  <p:tag name="OTLDURATIONFORMAT" val="day"/>
  <p:tag name="OTLSPACING" val="5"/>
  <p:tag name="OTLSHAPETHICKNESSTYPE" val="Regula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23:59:00.0000000Z"/>
  <p:tag name="OTLENDDATE" val="2023-06-30T23:59:00.0000000Z"/>
  <p:tag name="OTLDURATIONFORMAT" val="day"/>
  <p:tag name="OTLSPACING" val="5"/>
  <p:tag name="OTLSHAPETHICKNESSTYPE" val="Regula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23:59:00.0000000Z"/>
  <p:tag name="OTLENDDATE" val="2023-09-30T23:59:00.0000000Z"/>
  <p:tag name="OTLDURATIONFORMAT" val="day"/>
  <p:tag name="OTLSPACING" val="5"/>
  <p:tag name="OTLSHAPETHICKNESSTYPE" val="Regula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01T23:59:00.0000000Z"/>
  <p:tag name="OTLENDDATE" val="2023-12-31T23:59:00.0000000Z"/>
  <p:tag name="OTLDURATIONFORMAT" val="day"/>
  <p:tag name="OTLSPACING" val="5"/>
  <p:tag name="OTLSHAPETHICKNESSTYPE" val="Regula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Widescreen</PresentationFormat>
  <Paragraphs>112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Inter ExtraBold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2023-07-31T15:21:00Z</dcterms:created>
  <dcterms:modified xsi:type="dcterms:W3CDTF">2023-09-07T14:27:12Z</dcterms:modified>
</cp:coreProperties>
</file>